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0725" r:id="rId3"/>
    <p:sldId id="260" r:id="rId4"/>
    <p:sldId id="10731" r:id="rId6"/>
    <p:sldId id="278" r:id="rId7"/>
    <p:sldId id="495" r:id="rId8"/>
    <p:sldId id="10718" r:id="rId9"/>
    <p:sldId id="268" r:id="rId10"/>
    <p:sldId id="280" r:id="rId11"/>
    <p:sldId id="274" r:id="rId12"/>
    <p:sldId id="10726" r:id="rId13"/>
    <p:sldId id="10727" r:id="rId14"/>
    <p:sldId id="10728" r:id="rId15"/>
    <p:sldId id="10729" r:id="rId16"/>
    <p:sldId id="10730" r:id="rId17"/>
    <p:sldId id="281" r:id="rId18"/>
    <p:sldId id="272" r:id="rId19"/>
    <p:sldId id="10741" r:id="rId20"/>
    <p:sldId id="10733" r:id="rId21"/>
    <p:sldId id="10734" r:id="rId22"/>
    <p:sldId id="10742" r:id="rId23"/>
    <p:sldId id="270" r:id="rId24"/>
    <p:sldId id="10743" r:id="rId25"/>
    <p:sldId id="10735" r:id="rId26"/>
    <p:sldId id="10736" r:id="rId27"/>
    <p:sldId id="10744" r:id="rId28"/>
    <p:sldId id="10737" r:id="rId29"/>
    <p:sldId id="10738" r:id="rId30"/>
    <p:sldId id="319" r:id="rId31"/>
    <p:sldId id="10745" r:id="rId32"/>
    <p:sldId id="10746" r:id="rId33"/>
    <p:sldId id="10739" r:id="rId34"/>
    <p:sldId id="10740" r:id="rId35"/>
    <p:sldId id="1072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D8155D1A-84AD-469B-B5B2-2BBD84D992C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11AC3BDC-739C-47F8-AB9A-D14538E68C5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 flipH="1">
            <a:off x="0" y="2573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6" name="平行四边形 15"/>
          <p:cNvSpPr/>
          <p:nvPr/>
        </p:nvSpPr>
        <p:spPr>
          <a:xfrm rot="4388502" flipH="1">
            <a:off x="2514645" y="407763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7" name="文本占位符 19"/>
          <p:cNvSpPr txBox="1"/>
          <p:nvPr/>
        </p:nvSpPr>
        <p:spPr>
          <a:xfrm>
            <a:off x="5251718" y="1857467"/>
            <a:ext cx="6910276" cy="233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8800" b="1" spc="16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学生选课</a:t>
            </a:r>
            <a:endParaRPr lang="en-US" altLang="zh-CN" sz="8800" b="1" spc="1600" dirty="0">
              <a:solidFill>
                <a:schemeClr val="accent3">
                  <a:lumMod val="7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  <a:p>
            <a:pPr marL="0" lvl="0" indent="0" algn="ctr">
              <a:buNone/>
              <a:defRPr/>
            </a:pPr>
            <a:r>
              <a:rPr lang="zh-CN" altLang="en-US" sz="8800" b="1" spc="16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系统</a:t>
            </a:r>
            <a:endParaRPr lang="zh-CN" altLang="en-US" sz="8800" b="1" spc="1600" dirty="0">
              <a:solidFill>
                <a:schemeClr val="accent3">
                  <a:lumMod val="7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65325" y="4427622"/>
            <a:ext cx="5694947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/>
          <p:cNvSpPr/>
          <p:nvPr/>
        </p:nvSpPr>
        <p:spPr>
          <a:xfrm>
            <a:off x="6392786" y="5008126"/>
            <a:ext cx="4628140" cy="4548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汇报人：烂橘子   时间：</a:t>
            </a:r>
            <a:r>
              <a:rPr lang="en-US" altLang="zh-CN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2021</a:t>
            </a: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年</a:t>
            </a:r>
            <a:r>
              <a:rPr lang="en-US" altLang="zh-CN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7</a:t>
            </a: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月</a:t>
            </a:r>
            <a:endParaRPr lang="en-US" altLang="zh-CN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166100" y="106894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学生选课页面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可以在页面中选择课程，也可以通过教师姓名，学校名称，课程编号等查询课程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学生个人信息页面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用于修改密码查看个人信息等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" y="2344375"/>
            <a:ext cx="5392747" cy="28702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60" y="2379873"/>
            <a:ext cx="5603240" cy="2834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073820" y="111943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查看课程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可以在该页面查看已选择的课程或者选择退课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选择课程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在查找到所需课程后便可选择课程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8" y="2241266"/>
            <a:ext cx="5164192" cy="35642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57" y="2339972"/>
            <a:ext cx="5682143" cy="1485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073820" y="111943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教师个人页面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可以在该页面查看已选择的课程或者选择退课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教师主页面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L="285750" indent="-285750" defTabSz="913765">
              <a:lnSpc>
                <a:spcPct val="140000"/>
              </a:lnSpc>
              <a:spcBef>
                <a:spcPct val="0"/>
              </a:spcBef>
              <a:buFont typeface="Wingdings" panose="05000000000000000000" charset="0"/>
              <a:buChar char=""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在输入教师账号后进入的主页面，拥有各项功能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L="285750" lvl="0" indent="-285750" defTabSz="913765">
              <a:lnSpc>
                <a:spcPct val="140000"/>
              </a:lnSpc>
              <a:spcBef>
                <a:spcPct val="0"/>
              </a:spcBef>
              <a:buFont typeface="Wingdings" panose="05000000000000000000" charset="0"/>
              <a:buChar char=""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56" y="2254498"/>
            <a:ext cx="5533116" cy="30659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61" y="2254498"/>
            <a:ext cx="5603240" cy="2418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073820" y="111943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管理</a:t>
            </a: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教师在发布课程后可以对自己的课程进行管理或修改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发布</a:t>
            </a: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教师能根据自己课程的安排选择发布课程，能设置课程名称，限制人数等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4160"/>
            <a:ext cx="5471160" cy="34505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2544160"/>
            <a:ext cx="5582920" cy="3413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073820" y="111943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退出账号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点击右上角“退出登录”按钮即可退出至登录页面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对学员的管理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教师能在课程管理中选择对该课程的学生进行打分和删除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139"/>
            <a:ext cx="5515460" cy="22727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2650124"/>
            <a:ext cx="2867025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>
            <a:off x="6198213" y="0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0" name="平行四边形 9"/>
          <p:cNvSpPr/>
          <p:nvPr/>
        </p:nvSpPr>
        <p:spPr>
          <a:xfrm rot="17211498">
            <a:off x="4143197" y="405614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5860" y="2989967"/>
            <a:ext cx="5628740" cy="1648085"/>
            <a:chOff x="5693351" y="2126885"/>
            <a:chExt cx="5628740" cy="1648085"/>
          </a:xfrm>
        </p:grpSpPr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5693351" y="2126885"/>
              <a:ext cx="5479136" cy="135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457200">
                <a:buFont typeface="Arial" panose="020B0604020202020204" pitchFamily="34" charset="0"/>
                <a:buNone/>
              </a:pPr>
              <a:r>
                <a:rPr lang="zh-CN" altLang="en-US" sz="8800" spc="300" dirty="0">
                  <a:solidFill>
                    <a:schemeClr val="accent3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代码展示</a:t>
              </a:r>
              <a:endParaRPr lang="en-US" altLang="zh-CN" sz="8800" spc="3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848421" y="377497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920235" y="1680436"/>
            <a:ext cx="3290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PART 04</a:t>
            </a:r>
            <a:endParaRPr lang="zh-CN" altLang="en-US" sz="6000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 flipH="1">
            <a:off x="704193" y="1676866"/>
            <a:ext cx="1814112" cy="182459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 flipH="1">
            <a:off x="2133251" y="1680339"/>
            <a:ext cx="613048" cy="61659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2154746" y="1752410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53" y="2288515"/>
            <a:ext cx="588192" cy="58819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932691" y="3501464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050" name="Picture 2" descr="C:\Users\lenovo\Documents\Tencent Files\1369176799\Image\Group2\@3\}}\@3}}J2_~`P41{S3JZJ~3D0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05" y="0"/>
            <a:ext cx="3342327" cy="687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enovo\Documents\Tencent Files\1369176799\Image\Group2\0M\39\0M39RS0SW%{PU_~4[4QAB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25" y="-3594"/>
            <a:ext cx="4393435" cy="68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65792" y="4118171"/>
            <a:ext cx="2621887" cy="3827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代码部分展示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3" grpId="0" bldLvl="0" animBg="1"/>
      <p:bldP spid="34" grpId="0"/>
      <p:bldP spid="3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 flipH="1">
            <a:off x="468057" y="1676866"/>
            <a:ext cx="1814112" cy="182459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 flipH="1">
            <a:off x="1897115" y="1680339"/>
            <a:ext cx="613048" cy="61659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1918610" y="1752410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7" y="2288515"/>
            <a:ext cx="588192" cy="58819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754775" y="3377794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5820" y="3910278"/>
            <a:ext cx="2621887" cy="27533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学生与教师使用一个登录模块进行管理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用户信息检查业务逻辑实现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</a:t>
            </a:r>
            <a:r>
              <a:rPr lang="en-US" altLang="zh-CN" sz="1100" dirty="0" err="1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dao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层对用户数据进行校验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判断逻辑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: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账号的第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5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位数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0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为学 生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,1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为教师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通过数据校验后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通过校验结果在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controller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层控制跳转到不同的页面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67" y="697748"/>
            <a:ext cx="8784611" cy="528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3" grpId="0" bldLvl="0" animBg="1"/>
      <p:bldP spid="34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 flipH="1">
            <a:off x="563513" y="1676866"/>
            <a:ext cx="1814112" cy="182459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 flipH="1">
            <a:off x="1992571" y="1680339"/>
            <a:ext cx="613048" cy="61659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2014066" y="1752410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3" y="2288515"/>
            <a:ext cx="588192" cy="58819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50229" y="3292384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6449" y="3917141"/>
            <a:ext cx="2621887" cy="27533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学生与教师使用一个登录模块进行管理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用户信息检查业务逻辑实现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</a:t>
            </a:r>
            <a:r>
              <a:rPr lang="en-US" altLang="zh-CN" sz="1100" dirty="0" err="1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dao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层对用户数据进行校验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判断逻辑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: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账号的第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5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位数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0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为学 生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,1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为教师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通过数据校验后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通过校验结果在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controller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层控制跳转到不同的页面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95" y="-110225"/>
            <a:ext cx="7842037" cy="36116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95" y="3501464"/>
            <a:ext cx="8223066" cy="3520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3" grpId="0" bldLvl="0" animBg="1"/>
      <p:bldP spid="34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 flipH="1">
            <a:off x="468057" y="1676866"/>
            <a:ext cx="1814112" cy="182459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 flipH="1">
            <a:off x="1897115" y="1680339"/>
            <a:ext cx="613048" cy="61659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Text Placeholder 7"/>
          <p:cNvSpPr txBox="1"/>
          <p:nvPr/>
        </p:nvSpPr>
        <p:spPr>
          <a:xfrm>
            <a:off x="1918610" y="1752410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7" y="2288515"/>
            <a:ext cx="588192" cy="58819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734050" y="3611689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93" y="0"/>
            <a:ext cx="7853805" cy="36116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93" y="3608862"/>
            <a:ext cx="7600032" cy="324913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2706" y="4328197"/>
            <a:ext cx="2621887" cy="721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Dao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使用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select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查询语句完成信息查询</a:t>
            </a:r>
            <a:endParaRPr lang="zh-CN" altLang="en-US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3" grpId="0" bldLvl="0" animBg="1"/>
      <p:bldP spid="34" grpId="0"/>
      <p:bldP spid="3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6487228" y="2116723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178884" y="2287324"/>
            <a:ext cx="1589476" cy="1077672"/>
            <a:chOff x="5155735" y="2183152"/>
            <a:chExt cx="1589476" cy="1077672"/>
          </a:xfrm>
        </p:grpSpPr>
        <p:sp>
          <p:nvSpPr>
            <p:cNvPr id="6" name="Freeform 6"/>
            <p:cNvSpPr/>
            <p:nvPr/>
          </p:nvSpPr>
          <p:spPr bwMode="auto">
            <a:xfrm>
              <a:off x="5155735" y="218315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226619" y="2234814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01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1" name="Freeform 5"/>
          <p:cNvSpPr/>
          <p:nvPr/>
        </p:nvSpPr>
        <p:spPr bwMode="auto">
          <a:xfrm flipH="1">
            <a:off x="1207310" y="3082186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399055" y="3252787"/>
            <a:ext cx="1589476" cy="1077672"/>
            <a:chOff x="5375906" y="3148615"/>
            <a:chExt cx="1589476" cy="1077672"/>
          </a:xfrm>
        </p:grpSpPr>
        <p:sp>
          <p:nvSpPr>
            <p:cNvPr id="12" name="Freeform 6"/>
            <p:cNvSpPr/>
            <p:nvPr/>
          </p:nvSpPr>
          <p:spPr bwMode="auto">
            <a:xfrm flipH="1">
              <a:off x="5375906" y="3148615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 flipH="1">
              <a:off x="5941774" y="3200277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02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16" name="Freeform 5"/>
          <p:cNvSpPr/>
          <p:nvPr/>
        </p:nvSpPr>
        <p:spPr bwMode="auto">
          <a:xfrm>
            <a:off x="6558112" y="4047649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249768" y="4218250"/>
            <a:ext cx="1589476" cy="1077672"/>
            <a:chOff x="5226619" y="4114078"/>
            <a:chExt cx="1589476" cy="1077672"/>
          </a:xfrm>
        </p:grpSpPr>
        <p:sp>
          <p:nvSpPr>
            <p:cNvPr id="17" name="Freeform 6"/>
            <p:cNvSpPr/>
            <p:nvPr/>
          </p:nvSpPr>
          <p:spPr bwMode="auto">
            <a:xfrm>
              <a:off x="5226619" y="4114078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5297503" y="4165740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03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1" name="Freeform 5"/>
          <p:cNvSpPr/>
          <p:nvPr/>
        </p:nvSpPr>
        <p:spPr bwMode="auto">
          <a:xfrm flipH="1">
            <a:off x="1207310" y="5013113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062DA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99055" y="5183714"/>
            <a:ext cx="1589476" cy="1077672"/>
            <a:chOff x="5375906" y="5079542"/>
            <a:chExt cx="1589476" cy="1077672"/>
          </a:xfrm>
        </p:grpSpPr>
        <p:sp>
          <p:nvSpPr>
            <p:cNvPr id="22" name="Freeform 6"/>
            <p:cNvSpPr/>
            <p:nvPr/>
          </p:nvSpPr>
          <p:spPr bwMode="auto">
            <a:xfrm flipH="1">
              <a:off x="5375906" y="507954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 flipH="1">
              <a:off x="5941774" y="5131204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04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71602" y="5243799"/>
            <a:ext cx="533402" cy="533402"/>
            <a:chOff x="9085263" y="2676525"/>
            <a:chExt cx="579437" cy="579438"/>
          </a:xfrm>
          <a:solidFill>
            <a:schemeClr val="bg1"/>
          </a:solidFill>
        </p:grpSpPr>
        <p:sp>
          <p:nvSpPr>
            <p:cNvPr id="46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7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48" name="Freeform 100"/>
            <p:cNvSpPr/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9" name="Freeform 124"/>
          <p:cNvSpPr>
            <a:spLocks noEditPoints="1"/>
          </p:cNvSpPr>
          <p:nvPr/>
        </p:nvSpPr>
        <p:spPr bwMode="auto">
          <a:xfrm>
            <a:off x="7128843" y="2379674"/>
            <a:ext cx="533402" cy="47056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0" name="Freeform 164"/>
          <p:cNvSpPr>
            <a:spLocks noEditPoints="1"/>
          </p:cNvSpPr>
          <p:nvPr/>
        </p:nvSpPr>
        <p:spPr bwMode="auto">
          <a:xfrm>
            <a:off x="4484597" y="3342099"/>
            <a:ext cx="533402" cy="474948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164999" y="4366016"/>
            <a:ext cx="534868" cy="358040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52" name="Freeform 256"/>
            <p:cNvSpPr/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53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54" name="Freeform 258"/>
            <p:cNvSpPr/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55" name="Freeform 259"/>
            <p:cNvSpPr/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850823" y="2251803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4" name="Inhaltsplatzhalter 4"/>
          <p:cNvSpPr txBox="1"/>
          <p:nvPr/>
        </p:nvSpPr>
        <p:spPr>
          <a:xfrm>
            <a:off x="8213783" y="2331942"/>
            <a:ext cx="219248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  <a:defRPr/>
            </a:pPr>
            <a:r>
              <a:rPr lang="zh-CN" altLang="en-US" sz="3600" b="1" spc="6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团队介绍</a:t>
            </a:r>
            <a:endParaRPr lang="en-US" altLang="zh-CN" sz="3600" spc="600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850823" y="4150481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0" name="Inhaltsplatzhalter 4"/>
          <p:cNvSpPr txBox="1"/>
          <p:nvPr/>
        </p:nvSpPr>
        <p:spPr>
          <a:xfrm>
            <a:off x="8115140" y="4270309"/>
            <a:ext cx="23672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功能分析</a:t>
            </a:r>
            <a:endParaRPr kumimoji="0" lang="en-US" sz="36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47512" y="3215707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5" name="Inhaltsplatzhalter 4"/>
          <p:cNvSpPr txBox="1"/>
          <p:nvPr/>
        </p:nvSpPr>
        <p:spPr>
          <a:xfrm>
            <a:off x="1773537" y="3285225"/>
            <a:ext cx="21887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项目介绍</a:t>
            </a:r>
            <a:endParaRPr kumimoji="0" lang="en-US" sz="36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47512" y="5146634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9" name="Inhaltsplatzhalter 4"/>
          <p:cNvSpPr txBox="1"/>
          <p:nvPr/>
        </p:nvSpPr>
        <p:spPr>
          <a:xfrm>
            <a:off x="1773537" y="5264278"/>
            <a:ext cx="23672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Aft>
                <a:spcPts val="1200"/>
              </a:spcAft>
              <a:buNone/>
              <a:defRPr/>
            </a:pPr>
            <a:r>
              <a:rPr lang="zh-CN" altLang="en-US" sz="3600" spc="600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代码展示</a:t>
            </a:r>
            <a:endParaRPr lang="en-US" altLang="zh-CN" sz="3600" spc="600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0876" y="447705"/>
            <a:ext cx="2698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目录</a:t>
            </a:r>
            <a:endParaRPr lang="zh-CN" altLang="en-US" sz="7200" dirty="0">
              <a:solidFill>
                <a:schemeClr val="accent3">
                  <a:lumMod val="7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1" grpId="0" bldLvl="0" animBg="1"/>
      <p:bldP spid="16" grpId="0" bldLvl="0" animBg="1"/>
      <p:bldP spid="21" grpId="0" bldLvl="0" animBg="1"/>
      <p:bldP spid="49" grpId="0" bldLvl="0" animBg="1"/>
      <p:bldP spid="50" grpId="0" bldLvl="0" animBg="1"/>
      <p:bldP spid="29" grpId="0" bldLvl="0" animBg="1"/>
      <p:bldP spid="88" grpId="0" bldLvl="0" animBg="1"/>
      <p:bldP spid="93" grpId="0" bldLvl="0" animBg="1"/>
      <p:bldP spid="9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26538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55595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64924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4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83529" y="3986747"/>
            <a:ext cx="1288090" cy="6202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-74241" y="4707410"/>
            <a:ext cx="3203630" cy="3835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模块代码展示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8194" name="Picture 2" descr="C:\Users\lenovo\Documents\Tencent Files\1369176799\Image\Group2\%B\RL\%BRLZE{RN]9LV%Q_14N$}~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57" y="-24336"/>
            <a:ext cx="3321263" cy="69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enovo\Documents\Tencent Files\1369176799\Image\Group2\GO\}_\GO}_`1YRE41I%T(HP4)TD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118" y="-24336"/>
            <a:ext cx="3299181" cy="689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26538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55595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64924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4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63810" y="3828993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4528243"/>
            <a:ext cx="3203630" cy="721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选课页面展示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实现根据教师姓名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学院名称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课程编号查询排课信息功能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以及选课功能和退课功能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39" y="834143"/>
            <a:ext cx="8259642" cy="4937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41286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70343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79672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82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65597" y="3717703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88643" y="4352459"/>
            <a:ext cx="2684597" cy="3827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学生基础页面框架 </a:t>
            </a:r>
            <a:r>
              <a:rPr lang="en-US" altLang="zh-CN" sz="1100" dirty="0" err="1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base.jsp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83" y="0"/>
            <a:ext cx="7466748" cy="3694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82" y="3694630"/>
            <a:ext cx="7330715" cy="3163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41286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70343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79672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82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65597" y="3717703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0023" y="4334410"/>
            <a:ext cx="2684597" cy="3827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修改个人资料页面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34" y="340783"/>
            <a:ext cx="9164953" cy="5887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26538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55595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64924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4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89548" y="3514377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53594" y="4148130"/>
            <a:ext cx="2360583" cy="13983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修改个人资料展现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后台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controller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调用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service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层对原密码进行检查和修改密码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service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层业务逻辑实现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Dao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层实现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36" y="10712"/>
            <a:ext cx="6654568" cy="2771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36" y="2819980"/>
            <a:ext cx="4711162" cy="983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39" y="3803083"/>
            <a:ext cx="6823632" cy="3054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626538" y="187003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055595" y="187350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064924" y="194557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4" y="250073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84582" y="3598586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9918" y="4307496"/>
            <a:ext cx="2360583" cy="721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学生可选择，查找课程，以及管理选课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60" y="171262"/>
            <a:ext cx="9302559" cy="6515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527073" y="1973180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1956130" y="1976653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1965459" y="2048724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69" y="2603886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828310" y="3706095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-17562" y="4322802"/>
            <a:ext cx="2979833" cy="10598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学生可选择，查找课程，以及管理选课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前端页面代码部分实现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使用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&lt;</a:t>
            </a:r>
            <a:r>
              <a:rPr lang="en-US" altLang="zh-CN" sz="1100" dirty="0" err="1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c:foreach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&gt;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标签库指令实现对数据的显示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32" y="0"/>
            <a:ext cx="7333609" cy="3307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32" y="3307860"/>
            <a:ext cx="7309259" cy="355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 flipH="1">
            <a:off x="926422" y="1831422"/>
            <a:ext cx="1814112" cy="182459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2355479" y="1834895"/>
            <a:ext cx="613048" cy="61659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Text Placeholder 7"/>
          <p:cNvSpPr txBox="1"/>
          <p:nvPr/>
        </p:nvSpPr>
        <p:spPr>
          <a:xfrm>
            <a:off x="2364808" y="1906966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18" y="2462128"/>
            <a:ext cx="550080" cy="55007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183637" y="3728091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28721" y="4478178"/>
            <a:ext cx="3161730" cy="10606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学生可选择，查找课程，以及管理个人信息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后端控制台代码的主要实现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课程筛选实现</a:t>
            </a:r>
            <a:endParaRPr lang="zh-CN" altLang="en-US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72" y="3571584"/>
            <a:ext cx="7700574" cy="3286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72" y="0"/>
            <a:ext cx="7674511" cy="360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4" grpId="0" bldLvl="0" animBg="1"/>
      <p:bldP spid="2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62826" y="1849562"/>
            <a:ext cx="1814112" cy="1824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91883" y="1853035"/>
            <a:ext cx="613048" cy="61659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191883" y="1930341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0" y="2385909"/>
            <a:ext cx="720264" cy="7202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982387" y="3828630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9218" name="Picture 2" descr="C:\Users\lenovo\Documents\Tencent Files\1369176799\Image\Group2\{J\M8\{JM8WU%_CD7@6M0@6B)Q_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48" y="5790"/>
            <a:ext cx="3223272" cy="685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lenovo\Documents\Tencent Files\1369176799\Image\Group2\HT\8P\HT8P4E9EPEN}J8X{YV2D]U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555" y="5790"/>
            <a:ext cx="3110127" cy="67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62826" y="1849562"/>
            <a:ext cx="1814112" cy="1824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91883" y="1853035"/>
            <a:ext cx="613048" cy="61659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191883" y="1930341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0" y="2385909"/>
            <a:ext cx="720264" cy="7202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982387" y="3784385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91952" y="4401092"/>
            <a:ext cx="3158094" cy="7220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个人资料的修改前端展示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个人资料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-&gt;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修改密码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逻辑同学生模块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046" y="203977"/>
            <a:ext cx="8841953" cy="6311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/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>
            <a:off x="6198213" y="0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0" name="平行四边形 9"/>
          <p:cNvSpPr/>
          <p:nvPr/>
        </p:nvSpPr>
        <p:spPr>
          <a:xfrm rot="17211498">
            <a:off x="4143197" y="405614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5860" y="2989967"/>
            <a:ext cx="5628740" cy="1648085"/>
            <a:chOff x="5693351" y="2126885"/>
            <a:chExt cx="5628740" cy="1648085"/>
          </a:xfrm>
        </p:grpSpPr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5693351" y="2126885"/>
              <a:ext cx="5479136" cy="135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457200">
                <a:buFont typeface="Arial" panose="020B0604020202020204" pitchFamily="34" charset="0"/>
                <a:buNone/>
              </a:pPr>
              <a:r>
                <a:rPr lang="zh-CN" altLang="en-US" sz="8800" spc="300" dirty="0">
                  <a:solidFill>
                    <a:schemeClr val="accent3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团队介绍</a:t>
              </a:r>
              <a:endParaRPr lang="en-US" altLang="zh-CN" sz="8800" spc="3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848421" y="377497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920235" y="1680436"/>
            <a:ext cx="3290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PART 01</a:t>
            </a:r>
            <a:endParaRPr lang="zh-CN" altLang="en-US" sz="6000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62826" y="1849562"/>
            <a:ext cx="1814112" cy="1824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91883" y="1853035"/>
            <a:ext cx="613048" cy="61659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191883" y="1930341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0" y="2385909"/>
            <a:ext cx="720264" cy="7202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982387" y="3784385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0835" y="4474834"/>
            <a:ext cx="3158094" cy="10598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个人资料的修改前端展示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个人资料 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-&gt;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修改密码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逻辑同学生模块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812" y="175684"/>
            <a:ext cx="8910188" cy="6303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/>
      <p:bldP spid="66" grpId="0"/>
      <p:bldP spid="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62826" y="1849562"/>
            <a:ext cx="1814112" cy="1824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91883" y="1853035"/>
            <a:ext cx="613048" cy="61659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191883" y="1930341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0" y="2385909"/>
            <a:ext cx="720264" cy="7202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982387" y="3784385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2623" y="4597652"/>
            <a:ext cx="2502308" cy="10606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教师课程管理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后台主要功能代码实现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 controller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21" y="0"/>
            <a:ext cx="7976486" cy="35847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05" y="3397916"/>
            <a:ext cx="8014002" cy="3460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/>
      <p:bldP spid="66" grpId="0"/>
      <p:bldP spid="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代码展示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6" name="椭圆 55"/>
          <p:cNvSpPr/>
          <p:nvPr/>
        </p:nvSpPr>
        <p:spPr>
          <a:xfrm flipH="1">
            <a:off x="762826" y="1849562"/>
            <a:ext cx="1814112" cy="18245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7" name="椭圆 56"/>
          <p:cNvSpPr/>
          <p:nvPr/>
        </p:nvSpPr>
        <p:spPr>
          <a:xfrm flipH="1">
            <a:off x="2191883" y="1853035"/>
            <a:ext cx="613048" cy="616592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191883" y="1930341"/>
            <a:ext cx="591318" cy="461978"/>
          </a:xfrm>
          <a:prstGeom prst="rect">
            <a:avLst/>
          </a:prstGeom>
        </p:spPr>
        <p:txBody>
          <a:bodyPr vert="horz" lIns="0" tIns="85486" rIns="0" bIns="8548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es-ES_tradnl" sz="1600" b="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50" y="2385909"/>
            <a:ext cx="720264" cy="7202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982387" y="3784385"/>
            <a:ext cx="1288090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教师模块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3268" y="4511317"/>
            <a:ext cx="2473228" cy="7212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教师能对自己创建的课程进行管理，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Dao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层实现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7" y="0"/>
            <a:ext cx="8127046" cy="34764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3476445"/>
            <a:ext cx="8127048" cy="341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7" grpId="0" bldLvl="0" animBg="1"/>
      <p:bldP spid="58" grpId="0"/>
      <p:bldP spid="66" grpId="0"/>
      <p:bldP spid="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 flipH="1">
            <a:off x="0" y="2573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6" name="平行四边形 15"/>
          <p:cNvSpPr/>
          <p:nvPr/>
        </p:nvSpPr>
        <p:spPr>
          <a:xfrm rot="4388502" flipH="1">
            <a:off x="2514645" y="407763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文本占位符 19"/>
          <p:cNvSpPr txBox="1"/>
          <p:nvPr/>
        </p:nvSpPr>
        <p:spPr>
          <a:xfrm>
            <a:off x="5251718" y="2088314"/>
            <a:ext cx="6910276" cy="233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zh-CN" altLang="en-US" sz="11500" b="1" spc="6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感谢观看</a:t>
            </a:r>
            <a:endParaRPr lang="zh-CN" altLang="en-US" sz="11500" b="1" spc="600" dirty="0">
              <a:solidFill>
                <a:schemeClr val="accent3">
                  <a:lumMod val="7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865325" y="4427622"/>
            <a:ext cx="5694947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6392786" y="5008126"/>
            <a:ext cx="4628140" cy="4548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汇报人：烂橘子小组   时间：</a:t>
            </a:r>
            <a:r>
              <a:rPr lang="en-US" altLang="zh-CN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2021</a:t>
            </a: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年</a:t>
            </a:r>
            <a:r>
              <a:rPr lang="en-US" altLang="zh-CN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07</a:t>
            </a:r>
            <a:r>
              <a:rPr lang="zh-CN" altLang="en-US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Calibri" panose="020F0502020204030204" pitchFamily="34" charset="0"/>
              </a:rPr>
              <a:t>月</a:t>
            </a:r>
            <a:endParaRPr lang="en-US" altLang="zh-CN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>
            <a:off x="6198213" y="0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0" name="平行四边形 9"/>
          <p:cNvSpPr/>
          <p:nvPr/>
        </p:nvSpPr>
        <p:spPr>
          <a:xfrm rot="17211498">
            <a:off x="4143197" y="405614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5860" y="2989967"/>
            <a:ext cx="5628740" cy="1648085"/>
            <a:chOff x="5693351" y="2126885"/>
            <a:chExt cx="5628740" cy="1648085"/>
          </a:xfrm>
        </p:grpSpPr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5693351" y="2126885"/>
              <a:ext cx="5479136" cy="135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457200">
                <a:buFont typeface="Arial" panose="020B0604020202020204" pitchFamily="34" charset="0"/>
                <a:buNone/>
              </a:pPr>
              <a:r>
                <a:rPr lang="zh-CN" altLang="en-US" sz="8800" spc="300" dirty="0">
                  <a:solidFill>
                    <a:schemeClr val="accent3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项目介绍</a:t>
              </a:r>
              <a:endParaRPr lang="en-US" altLang="zh-CN" sz="8800" spc="3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848421" y="377497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920235" y="1680436"/>
            <a:ext cx="3290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PART 02</a:t>
            </a:r>
            <a:endParaRPr lang="zh-CN" altLang="en-US" sz="6000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entagon 1"/>
          <p:cNvSpPr/>
          <p:nvPr/>
        </p:nvSpPr>
        <p:spPr>
          <a:xfrm>
            <a:off x="4920649" y="1656737"/>
            <a:ext cx="3329190" cy="429572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149726" y="1767809"/>
            <a:ext cx="195309" cy="1953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Pentagon 1"/>
          <p:cNvSpPr/>
          <p:nvPr/>
        </p:nvSpPr>
        <p:spPr>
          <a:xfrm>
            <a:off x="4935397" y="4168757"/>
            <a:ext cx="3329190" cy="4295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164474" y="4279829"/>
            <a:ext cx="195309" cy="1953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63529" y="1579272"/>
            <a:ext cx="1643430" cy="4603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系统简介</a:t>
            </a:r>
            <a:endParaRPr lang="en-US" altLang="zh-CN" sz="1200" b="1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06328" y="2150616"/>
            <a:ext cx="6606076" cy="18004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        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学生选课系统是学校不可缺少的部分，系统实现后，极大的方便对学生进行选课和选课后临时班级的安排管理</a:t>
            </a:r>
            <a:r>
              <a:rPr lang="en-US" altLang="zh-CN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,</a:t>
            </a: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选课信息的管理。避免在安排课程信息的滞后，减少信息交流的烦琐过程及其带来的开销。促进高校教育的计算机信息化进程，提高学校的工作效率。对于系统的本身而言，应该具有较高的实用性、安全性。能够极大的满足学生选课，以及学校对选课信息的管理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100" dirty="0"/>
              <a:t>        本系统采用</a:t>
            </a:r>
            <a:r>
              <a:rPr lang="en-US" altLang="zh-CN" sz="1100" dirty="0"/>
              <a:t>SSM</a:t>
            </a:r>
            <a:r>
              <a:rPr lang="zh-CN" altLang="en-US" sz="1100" dirty="0"/>
              <a:t>框架进行开发，使用</a:t>
            </a:r>
            <a:r>
              <a:rPr lang="en-US" altLang="zh-CN" sz="1100" dirty="0"/>
              <a:t>Eclipse </a:t>
            </a:r>
            <a:r>
              <a:rPr lang="zh-CN" altLang="en-US" sz="1100" dirty="0"/>
              <a:t>作为系统前台应用程序开发工具，采用</a:t>
            </a:r>
            <a:r>
              <a:rPr lang="en-US" altLang="zh-CN" sz="1100" dirty="0"/>
              <a:t>MySQL</a:t>
            </a:r>
            <a:r>
              <a:rPr lang="zh-CN" altLang="en-US" sz="1100" dirty="0"/>
              <a:t>数据库。</a:t>
            </a:r>
            <a:endParaRPr lang="zh-CN" altLang="en-US" sz="1100" dirty="0"/>
          </a:p>
        </p:txBody>
      </p:sp>
      <p:sp>
        <p:nvSpPr>
          <p:cNvPr id="40" name="矩形 39"/>
          <p:cNvSpPr/>
          <p:nvPr/>
        </p:nvSpPr>
        <p:spPr>
          <a:xfrm>
            <a:off x="5778277" y="3997700"/>
            <a:ext cx="1643430" cy="5642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主要功能</a:t>
            </a:r>
            <a:endParaRPr lang="en-US" altLang="zh-CN" sz="1200" b="1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06328" y="4709401"/>
            <a:ext cx="5674367" cy="105984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        学生选课分为学生登录与教职工登录两大模块，学生用户使用学生模块拥有查找、选课、编辑个人资料等功能，教师模块则能帮助教师编辑课程、发布学习任务、管理课程等。充分体现系统智能化、多元化的特点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4" b="6564"/>
          <a:stretch>
            <a:fillRect/>
          </a:stretch>
        </p:blipFill>
        <p:spPr>
          <a:xfrm>
            <a:off x="1054788" y="1533053"/>
            <a:ext cx="3459168" cy="4503912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项目介绍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 bldLvl="0" animBg="1"/>
      <p:bldP spid="34" grpId="0" bldLvl="0" animBg="1"/>
      <p:bldP spid="36" grpId="0"/>
      <p:bldP spid="37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5708" y="1350346"/>
            <a:ext cx="7938523" cy="3694957"/>
            <a:chOff x="1810247" y="1651384"/>
            <a:chExt cx="7938523" cy="3694957"/>
          </a:xfrm>
          <a:solidFill>
            <a:schemeClr val="accent1"/>
          </a:solidFill>
        </p:grpSpPr>
        <p:sp>
          <p:nvSpPr>
            <p:cNvPr id="17" name="ïṣļiḍè"/>
            <p:cNvSpPr/>
            <p:nvPr/>
          </p:nvSpPr>
          <p:spPr bwMode="auto">
            <a:xfrm rot="21071856">
              <a:off x="1810247" y="2763511"/>
              <a:ext cx="7477574" cy="2413598"/>
            </a:xfrm>
            <a:custGeom>
              <a:avLst/>
              <a:gdLst/>
              <a:ahLst/>
              <a:cxnLst>
                <a:cxn ang="0">
                  <a:pos x="1599" y="0"/>
                </a:cxn>
                <a:cxn ang="0">
                  <a:pos x="1434" y="28"/>
                </a:cxn>
                <a:cxn ang="0">
                  <a:pos x="1470" y="71"/>
                </a:cxn>
                <a:cxn ang="0">
                  <a:pos x="1202" y="291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2" y="164"/>
                </a:cxn>
                <a:cxn ang="0">
                  <a:pos x="840" y="163"/>
                </a:cxn>
                <a:cxn ang="0">
                  <a:pos x="839" y="163"/>
                </a:cxn>
                <a:cxn ang="0">
                  <a:pos x="837" y="163"/>
                </a:cxn>
                <a:cxn ang="0">
                  <a:pos x="836" y="163"/>
                </a:cxn>
                <a:cxn ang="0">
                  <a:pos x="834" y="163"/>
                </a:cxn>
                <a:cxn ang="0">
                  <a:pos x="834" y="163"/>
                </a:cxn>
                <a:cxn ang="0">
                  <a:pos x="833" y="163"/>
                </a:cxn>
                <a:cxn ang="0">
                  <a:pos x="833" y="163"/>
                </a:cxn>
                <a:cxn ang="0">
                  <a:pos x="833" y="163"/>
                </a:cxn>
                <a:cxn ang="0">
                  <a:pos x="831" y="163"/>
                </a:cxn>
                <a:cxn ang="0">
                  <a:pos x="830" y="163"/>
                </a:cxn>
                <a:cxn ang="0">
                  <a:pos x="829" y="163"/>
                </a:cxn>
                <a:cxn ang="0">
                  <a:pos x="828" y="163"/>
                </a:cxn>
                <a:cxn ang="0">
                  <a:pos x="826" y="163"/>
                </a:cxn>
                <a:cxn ang="0">
                  <a:pos x="825" y="164"/>
                </a:cxn>
                <a:cxn ang="0">
                  <a:pos x="823" y="164"/>
                </a:cxn>
                <a:cxn ang="0">
                  <a:pos x="822" y="165"/>
                </a:cxn>
                <a:cxn ang="0">
                  <a:pos x="821" y="165"/>
                </a:cxn>
                <a:cxn ang="0">
                  <a:pos x="20" y="541"/>
                </a:cxn>
                <a:cxn ang="0">
                  <a:pos x="7" y="579"/>
                </a:cxn>
                <a:cxn ang="0">
                  <a:pos x="32" y="595"/>
                </a:cxn>
                <a:cxn ang="0">
                  <a:pos x="44" y="592"/>
                </a:cxn>
                <a:cxn ang="0">
                  <a:pos x="834" y="221"/>
                </a:cxn>
                <a:cxn ang="0">
                  <a:pos x="1199" y="349"/>
                </a:cxn>
                <a:cxn ang="0">
                  <a:pos x="1199" y="349"/>
                </a:cxn>
                <a:cxn ang="0">
                  <a:pos x="1203" y="350"/>
                </a:cxn>
                <a:cxn ang="0">
                  <a:pos x="1204" y="350"/>
                </a:cxn>
                <a:cxn ang="0">
                  <a:pos x="1208" y="350"/>
                </a:cxn>
                <a:cxn ang="0">
                  <a:pos x="1208" y="350"/>
                </a:cxn>
                <a:cxn ang="0">
                  <a:pos x="1213" y="350"/>
                </a:cxn>
                <a:cxn ang="0">
                  <a:pos x="1214" y="350"/>
                </a:cxn>
                <a:cxn ang="0">
                  <a:pos x="1217" y="349"/>
                </a:cxn>
                <a:cxn ang="0">
                  <a:pos x="1219" y="348"/>
                </a:cxn>
                <a:cxn ang="0">
                  <a:pos x="1221" y="347"/>
                </a:cxn>
                <a:cxn ang="0">
                  <a:pos x="1223" y="346"/>
                </a:cxn>
                <a:cxn ang="0">
                  <a:pos x="1225" y="345"/>
                </a:cxn>
                <a:cxn ang="0">
                  <a:pos x="1226" y="344"/>
                </a:cxn>
                <a:cxn ang="0">
                  <a:pos x="1505" y="114"/>
                </a:cxn>
                <a:cxn ang="0">
                  <a:pos x="1540" y="157"/>
                </a:cxn>
                <a:cxn ang="0">
                  <a:pos x="1599" y="0"/>
                </a:cxn>
              </a:cxnLst>
              <a:rect l="0" t="0" r="r" b="b"/>
              <a:pathLst>
                <a:path w="1599" h="595">
                  <a:moveTo>
                    <a:pt x="1599" y="0"/>
                  </a:moveTo>
                  <a:cubicBezTo>
                    <a:pt x="1434" y="28"/>
                    <a:pt x="1434" y="28"/>
                    <a:pt x="1434" y="28"/>
                  </a:cubicBezTo>
                  <a:cubicBezTo>
                    <a:pt x="1470" y="71"/>
                    <a:pt x="1470" y="71"/>
                    <a:pt x="1470" y="71"/>
                  </a:cubicBezTo>
                  <a:cubicBezTo>
                    <a:pt x="1202" y="291"/>
                    <a:pt x="1202" y="291"/>
                    <a:pt x="1202" y="291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2" y="164"/>
                    <a:pt x="842" y="164"/>
                    <a:pt x="842" y="164"/>
                  </a:cubicBezTo>
                  <a:cubicBezTo>
                    <a:pt x="841" y="164"/>
                    <a:pt x="840" y="164"/>
                    <a:pt x="840" y="163"/>
                  </a:cubicBezTo>
                  <a:cubicBezTo>
                    <a:pt x="839" y="163"/>
                    <a:pt x="839" y="163"/>
                    <a:pt x="839" y="163"/>
                  </a:cubicBezTo>
                  <a:cubicBezTo>
                    <a:pt x="838" y="163"/>
                    <a:pt x="837" y="163"/>
                    <a:pt x="837" y="163"/>
                  </a:cubicBezTo>
                  <a:cubicBezTo>
                    <a:pt x="837" y="163"/>
                    <a:pt x="836" y="163"/>
                    <a:pt x="836" y="163"/>
                  </a:cubicBezTo>
                  <a:cubicBezTo>
                    <a:pt x="835" y="163"/>
                    <a:pt x="835" y="163"/>
                    <a:pt x="834" y="163"/>
                  </a:cubicBezTo>
                  <a:cubicBezTo>
                    <a:pt x="834" y="163"/>
                    <a:pt x="834" y="163"/>
                    <a:pt x="834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3" y="163"/>
                    <a:pt x="833" y="163"/>
                    <a:pt x="833" y="163"/>
                  </a:cubicBezTo>
                  <a:cubicBezTo>
                    <a:pt x="832" y="163"/>
                    <a:pt x="832" y="163"/>
                    <a:pt x="831" y="163"/>
                  </a:cubicBezTo>
                  <a:cubicBezTo>
                    <a:pt x="831" y="163"/>
                    <a:pt x="831" y="163"/>
                    <a:pt x="830" y="163"/>
                  </a:cubicBezTo>
                  <a:cubicBezTo>
                    <a:pt x="830" y="163"/>
                    <a:pt x="829" y="163"/>
                    <a:pt x="829" y="163"/>
                  </a:cubicBezTo>
                  <a:cubicBezTo>
                    <a:pt x="828" y="163"/>
                    <a:pt x="828" y="163"/>
                    <a:pt x="828" y="163"/>
                  </a:cubicBezTo>
                  <a:cubicBezTo>
                    <a:pt x="827" y="163"/>
                    <a:pt x="827" y="163"/>
                    <a:pt x="826" y="163"/>
                  </a:cubicBezTo>
                  <a:cubicBezTo>
                    <a:pt x="825" y="164"/>
                    <a:pt x="825" y="164"/>
                    <a:pt x="825" y="164"/>
                  </a:cubicBezTo>
                  <a:cubicBezTo>
                    <a:pt x="824" y="164"/>
                    <a:pt x="824" y="164"/>
                    <a:pt x="823" y="164"/>
                  </a:cubicBezTo>
                  <a:cubicBezTo>
                    <a:pt x="823" y="164"/>
                    <a:pt x="823" y="165"/>
                    <a:pt x="822" y="165"/>
                  </a:cubicBezTo>
                  <a:cubicBezTo>
                    <a:pt x="822" y="165"/>
                    <a:pt x="821" y="165"/>
                    <a:pt x="821" y="165"/>
                  </a:cubicBezTo>
                  <a:cubicBezTo>
                    <a:pt x="20" y="541"/>
                    <a:pt x="20" y="541"/>
                    <a:pt x="20" y="541"/>
                  </a:cubicBezTo>
                  <a:cubicBezTo>
                    <a:pt x="6" y="548"/>
                    <a:pt x="0" y="565"/>
                    <a:pt x="7" y="579"/>
                  </a:cubicBezTo>
                  <a:cubicBezTo>
                    <a:pt x="11" y="589"/>
                    <a:pt x="22" y="595"/>
                    <a:pt x="32" y="595"/>
                  </a:cubicBezTo>
                  <a:cubicBezTo>
                    <a:pt x="36" y="595"/>
                    <a:pt x="40" y="594"/>
                    <a:pt x="44" y="592"/>
                  </a:cubicBezTo>
                  <a:cubicBezTo>
                    <a:pt x="834" y="221"/>
                    <a:pt x="834" y="221"/>
                    <a:pt x="834" y="221"/>
                  </a:cubicBezTo>
                  <a:cubicBezTo>
                    <a:pt x="1199" y="349"/>
                    <a:pt x="1199" y="349"/>
                    <a:pt x="1199" y="349"/>
                  </a:cubicBezTo>
                  <a:cubicBezTo>
                    <a:pt x="1199" y="349"/>
                    <a:pt x="1199" y="349"/>
                    <a:pt x="1199" y="349"/>
                  </a:cubicBezTo>
                  <a:cubicBezTo>
                    <a:pt x="1200" y="349"/>
                    <a:pt x="1202" y="350"/>
                    <a:pt x="1203" y="350"/>
                  </a:cubicBezTo>
                  <a:cubicBezTo>
                    <a:pt x="1204" y="350"/>
                    <a:pt x="1204" y="350"/>
                    <a:pt x="1204" y="350"/>
                  </a:cubicBezTo>
                  <a:cubicBezTo>
                    <a:pt x="1205" y="350"/>
                    <a:pt x="1206" y="350"/>
                    <a:pt x="1208" y="350"/>
                  </a:cubicBezTo>
                  <a:cubicBezTo>
                    <a:pt x="1208" y="350"/>
                    <a:pt x="1208" y="350"/>
                    <a:pt x="1208" y="350"/>
                  </a:cubicBezTo>
                  <a:cubicBezTo>
                    <a:pt x="1210" y="350"/>
                    <a:pt x="1211" y="350"/>
                    <a:pt x="1213" y="350"/>
                  </a:cubicBezTo>
                  <a:cubicBezTo>
                    <a:pt x="1213" y="350"/>
                    <a:pt x="1213" y="350"/>
                    <a:pt x="1214" y="350"/>
                  </a:cubicBezTo>
                  <a:cubicBezTo>
                    <a:pt x="1215" y="350"/>
                    <a:pt x="1216" y="349"/>
                    <a:pt x="1217" y="349"/>
                  </a:cubicBezTo>
                  <a:cubicBezTo>
                    <a:pt x="1217" y="349"/>
                    <a:pt x="1218" y="349"/>
                    <a:pt x="1219" y="348"/>
                  </a:cubicBezTo>
                  <a:cubicBezTo>
                    <a:pt x="1219" y="348"/>
                    <a:pt x="1220" y="348"/>
                    <a:pt x="1221" y="347"/>
                  </a:cubicBezTo>
                  <a:cubicBezTo>
                    <a:pt x="1222" y="347"/>
                    <a:pt x="1222" y="347"/>
                    <a:pt x="1223" y="346"/>
                  </a:cubicBezTo>
                  <a:cubicBezTo>
                    <a:pt x="1223" y="346"/>
                    <a:pt x="1224" y="345"/>
                    <a:pt x="1225" y="345"/>
                  </a:cubicBezTo>
                  <a:cubicBezTo>
                    <a:pt x="1226" y="344"/>
                    <a:pt x="1226" y="344"/>
                    <a:pt x="1226" y="344"/>
                  </a:cubicBezTo>
                  <a:cubicBezTo>
                    <a:pt x="1505" y="114"/>
                    <a:pt x="1505" y="114"/>
                    <a:pt x="1505" y="114"/>
                  </a:cubicBezTo>
                  <a:cubicBezTo>
                    <a:pt x="1540" y="157"/>
                    <a:pt x="1540" y="157"/>
                    <a:pt x="1540" y="157"/>
                  </a:cubicBezTo>
                  <a:cubicBezTo>
                    <a:pt x="1599" y="0"/>
                    <a:pt x="1599" y="0"/>
                    <a:pt x="1599" y="0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8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8" name="ïṣ1íḑè"/>
            <p:cNvSpPr/>
            <p:nvPr/>
          </p:nvSpPr>
          <p:spPr>
            <a:xfrm>
              <a:off x="2749956" y="4645527"/>
              <a:ext cx="700819" cy="70081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01</a:t>
              </a:r>
              <a:endParaRPr sz="28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9" name="iş1ïḓè"/>
            <p:cNvSpPr/>
            <p:nvPr/>
          </p:nvSpPr>
          <p:spPr>
            <a:xfrm>
              <a:off x="4555917" y="3591152"/>
              <a:ext cx="700819" cy="700814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02</a:t>
              </a:r>
              <a:endParaRPr sz="28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iŝḷíḓê"/>
            <p:cNvSpPr/>
            <p:nvPr/>
          </p:nvSpPr>
          <p:spPr>
            <a:xfrm>
              <a:off x="7021431" y="3327625"/>
              <a:ext cx="700819" cy="700814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03</a:t>
              </a:r>
              <a:endParaRPr sz="28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í$ļiḓé"/>
            <p:cNvSpPr/>
            <p:nvPr/>
          </p:nvSpPr>
          <p:spPr>
            <a:xfrm>
              <a:off x="9047951" y="1651384"/>
              <a:ext cx="700819" cy="700814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800" dirty="0"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04</a:t>
              </a:r>
              <a:endParaRPr sz="28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55473" y="2237648"/>
            <a:ext cx="4544232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95187" y="4905529"/>
            <a:ext cx="2697010" cy="13619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在登录页面输入学生账号，即可登录至学生页面。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314" y="2262071"/>
            <a:ext cx="4726550" cy="3807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学生可选择，查找课程，以及管理个人信息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9767" y="1369421"/>
            <a:ext cx="2085847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学生系统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43309" y="3934077"/>
            <a:ext cx="2697010" cy="178510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学生系统拥有更改个人资料，修改密码的功能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能够筛选课程，分别能通过、教师姓名、学院名称课程编号进行筛选。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708920" y="3676650"/>
            <a:ext cx="2697010" cy="8694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选课页面能够查找并选择课程，并能查看以选择的课程。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33821" y="2051160"/>
            <a:ext cx="2697010" cy="8694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100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学生在查询院系的课程，对于已选择课程，可以选择退课。</a:t>
            </a:r>
            <a:endParaRPr lang="en-US" altLang="zh-CN" sz="1100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项目介绍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313555" y="4011295"/>
            <a:ext cx="1610995" cy="1609725"/>
            <a:chOff x="6793" y="5897"/>
            <a:chExt cx="2537" cy="2535"/>
          </a:xfrm>
          <a:solidFill>
            <a:schemeClr val="accent1"/>
          </a:solidFill>
        </p:grpSpPr>
        <p:sp>
          <p:nvSpPr>
            <p:cNvPr id="60" name="淘宝店chenying0907 5"/>
            <p:cNvSpPr/>
            <p:nvPr/>
          </p:nvSpPr>
          <p:spPr bwMode="auto">
            <a:xfrm>
              <a:off x="7260" y="5897"/>
              <a:ext cx="2071" cy="2072"/>
            </a:xfrm>
            <a:custGeom>
              <a:avLst/>
              <a:gdLst>
                <a:gd name="T0" fmla="*/ 33 w 6279"/>
                <a:gd name="T1" fmla="*/ 600 h 6277"/>
                <a:gd name="T2" fmla="*/ 140 w 6279"/>
                <a:gd name="T3" fmla="*/ 1177 h 6277"/>
                <a:gd name="T4" fmla="*/ 294 w 6279"/>
                <a:gd name="T5" fmla="*/ 1734 h 6277"/>
                <a:gd name="T6" fmla="*/ 495 w 6279"/>
                <a:gd name="T7" fmla="*/ 2271 h 6277"/>
                <a:gd name="T8" fmla="*/ 741 w 6279"/>
                <a:gd name="T9" fmla="*/ 2785 h 6277"/>
                <a:gd name="T10" fmla="*/ 1027 w 6279"/>
                <a:gd name="T11" fmla="*/ 3273 h 6277"/>
                <a:gd name="T12" fmla="*/ 1353 w 6279"/>
                <a:gd name="T13" fmla="*/ 3734 h 6277"/>
                <a:gd name="T14" fmla="*/ 1717 w 6279"/>
                <a:gd name="T15" fmla="*/ 4164 h 6277"/>
                <a:gd name="T16" fmla="*/ 2114 w 6279"/>
                <a:gd name="T17" fmla="*/ 4561 h 6277"/>
                <a:gd name="T18" fmla="*/ 2544 w 6279"/>
                <a:gd name="T19" fmla="*/ 4924 h 6277"/>
                <a:gd name="T20" fmla="*/ 3005 w 6279"/>
                <a:gd name="T21" fmla="*/ 5250 h 6277"/>
                <a:gd name="T22" fmla="*/ 3494 w 6279"/>
                <a:gd name="T23" fmla="*/ 5536 h 6277"/>
                <a:gd name="T24" fmla="*/ 4008 w 6279"/>
                <a:gd name="T25" fmla="*/ 5782 h 6277"/>
                <a:gd name="T26" fmla="*/ 4544 w 6279"/>
                <a:gd name="T27" fmla="*/ 5983 h 6277"/>
                <a:gd name="T28" fmla="*/ 5102 w 6279"/>
                <a:gd name="T29" fmla="*/ 6137 h 6277"/>
                <a:gd name="T30" fmla="*/ 5679 w 6279"/>
                <a:gd name="T31" fmla="*/ 6244 h 6277"/>
                <a:gd name="T32" fmla="*/ 5974 w 6279"/>
                <a:gd name="T33" fmla="*/ 4918 h 6277"/>
                <a:gd name="T34" fmla="*/ 5856 w 6279"/>
                <a:gd name="T35" fmla="*/ 4903 h 6277"/>
                <a:gd name="T36" fmla="*/ 5740 w 6279"/>
                <a:gd name="T37" fmla="*/ 4886 h 6277"/>
                <a:gd name="T38" fmla="*/ 5624 w 6279"/>
                <a:gd name="T39" fmla="*/ 4865 h 6277"/>
                <a:gd name="T40" fmla="*/ 5510 w 6279"/>
                <a:gd name="T41" fmla="*/ 4843 h 6277"/>
                <a:gd name="T42" fmla="*/ 5396 w 6279"/>
                <a:gd name="T43" fmla="*/ 4818 h 6277"/>
                <a:gd name="T44" fmla="*/ 5283 w 6279"/>
                <a:gd name="T45" fmla="*/ 4790 h 6277"/>
                <a:gd name="T46" fmla="*/ 5172 w 6279"/>
                <a:gd name="T47" fmla="*/ 4760 h 6277"/>
                <a:gd name="T48" fmla="*/ 5061 w 6279"/>
                <a:gd name="T49" fmla="*/ 4727 h 6277"/>
                <a:gd name="T50" fmla="*/ 4950 w 6279"/>
                <a:gd name="T51" fmla="*/ 4693 h 6277"/>
                <a:gd name="T52" fmla="*/ 4841 w 6279"/>
                <a:gd name="T53" fmla="*/ 4656 h 6277"/>
                <a:gd name="T54" fmla="*/ 4734 w 6279"/>
                <a:gd name="T55" fmla="*/ 4617 h 6277"/>
                <a:gd name="T56" fmla="*/ 4627 w 6279"/>
                <a:gd name="T57" fmla="*/ 4575 h 6277"/>
                <a:gd name="T58" fmla="*/ 4523 w 6279"/>
                <a:gd name="T59" fmla="*/ 4531 h 6277"/>
                <a:gd name="T60" fmla="*/ 4418 w 6279"/>
                <a:gd name="T61" fmla="*/ 4485 h 6277"/>
                <a:gd name="T62" fmla="*/ 4314 w 6279"/>
                <a:gd name="T63" fmla="*/ 4437 h 6277"/>
                <a:gd name="T64" fmla="*/ 4213 w 6279"/>
                <a:gd name="T65" fmla="*/ 4386 h 6277"/>
                <a:gd name="T66" fmla="*/ 6279 w 6279"/>
                <a:gd name="T67" fmla="*/ 1690 h 6277"/>
                <a:gd name="T68" fmla="*/ 2279 w 6279"/>
                <a:gd name="T69" fmla="*/ 619 h 6277"/>
                <a:gd name="T70" fmla="*/ 1866 w 6279"/>
                <a:gd name="T71" fmla="*/ 2015 h 6277"/>
                <a:gd name="T72" fmla="*/ 1816 w 6279"/>
                <a:gd name="T73" fmla="*/ 1913 h 6277"/>
                <a:gd name="T74" fmla="*/ 1770 w 6279"/>
                <a:gd name="T75" fmla="*/ 1809 h 6277"/>
                <a:gd name="T76" fmla="*/ 1724 w 6279"/>
                <a:gd name="T77" fmla="*/ 1705 h 6277"/>
                <a:gd name="T78" fmla="*/ 1681 w 6279"/>
                <a:gd name="T79" fmla="*/ 1598 h 6277"/>
                <a:gd name="T80" fmla="*/ 1642 w 6279"/>
                <a:gd name="T81" fmla="*/ 1491 h 6277"/>
                <a:gd name="T82" fmla="*/ 1603 w 6279"/>
                <a:gd name="T83" fmla="*/ 1383 h 6277"/>
                <a:gd name="T84" fmla="*/ 1567 w 6279"/>
                <a:gd name="T85" fmla="*/ 1274 h 6277"/>
                <a:gd name="T86" fmla="*/ 1533 w 6279"/>
                <a:gd name="T87" fmla="*/ 1164 h 6277"/>
                <a:gd name="T88" fmla="*/ 1503 w 6279"/>
                <a:gd name="T89" fmla="*/ 1052 h 6277"/>
                <a:gd name="T90" fmla="*/ 1473 w 6279"/>
                <a:gd name="T91" fmla="*/ 940 h 6277"/>
                <a:gd name="T92" fmla="*/ 1447 w 6279"/>
                <a:gd name="T93" fmla="*/ 827 h 6277"/>
                <a:gd name="T94" fmla="*/ 1423 w 6279"/>
                <a:gd name="T95" fmla="*/ 713 h 6277"/>
                <a:gd name="T96" fmla="*/ 1402 w 6279"/>
                <a:gd name="T97" fmla="*/ 597 h 6277"/>
                <a:gd name="T98" fmla="*/ 1383 w 6279"/>
                <a:gd name="T99" fmla="*/ 481 h 6277"/>
                <a:gd name="T100" fmla="*/ 1366 w 6279"/>
                <a:gd name="T101" fmla="*/ 365 h 6277"/>
                <a:gd name="T102" fmla="*/ 0 w 6279"/>
                <a:gd name="T103" fmla="*/ 306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79" h="6277">
                  <a:moveTo>
                    <a:pt x="0" y="306"/>
                  </a:moveTo>
                  <a:lnTo>
                    <a:pt x="33" y="600"/>
                  </a:lnTo>
                  <a:lnTo>
                    <a:pt x="81" y="891"/>
                  </a:lnTo>
                  <a:lnTo>
                    <a:pt x="140" y="1177"/>
                  </a:lnTo>
                  <a:lnTo>
                    <a:pt x="211" y="1458"/>
                  </a:lnTo>
                  <a:lnTo>
                    <a:pt x="294" y="1734"/>
                  </a:lnTo>
                  <a:lnTo>
                    <a:pt x="390" y="2006"/>
                  </a:lnTo>
                  <a:lnTo>
                    <a:pt x="495" y="2271"/>
                  </a:lnTo>
                  <a:lnTo>
                    <a:pt x="613" y="2531"/>
                  </a:lnTo>
                  <a:lnTo>
                    <a:pt x="741" y="2785"/>
                  </a:lnTo>
                  <a:lnTo>
                    <a:pt x="879" y="3032"/>
                  </a:lnTo>
                  <a:lnTo>
                    <a:pt x="1027" y="3273"/>
                  </a:lnTo>
                  <a:lnTo>
                    <a:pt x="1186" y="3507"/>
                  </a:lnTo>
                  <a:lnTo>
                    <a:pt x="1353" y="3734"/>
                  </a:lnTo>
                  <a:lnTo>
                    <a:pt x="1530" y="3953"/>
                  </a:lnTo>
                  <a:lnTo>
                    <a:pt x="1717" y="4164"/>
                  </a:lnTo>
                  <a:lnTo>
                    <a:pt x="1911" y="4367"/>
                  </a:lnTo>
                  <a:lnTo>
                    <a:pt x="2114" y="4561"/>
                  </a:lnTo>
                  <a:lnTo>
                    <a:pt x="2325" y="4748"/>
                  </a:lnTo>
                  <a:lnTo>
                    <a:pt x="2544" y="4924"/>
                  </a:lnTo>
                  <a:lnTo>
                    <a:pt x="2771" y="5092"/>
                  </a:lnTo>
                  <a:lnTo>
                    <a:pt x="3005" y="5250"/>
                  </a:lnTo>
                  <a:lnTo>
                    <a:pt x="3246" y="5398"/>
                  </a:lnTo>
                  <a:lnTo>
                    <a:pt x="3494" y="5536"/>
                  </a:lnTo>
                  <a:lnTo>
                    <a:pt x="3748" y="5664"/>
                  </a:lnTo>
                  <a:lnTo>
                    <a:pt x="4008" y="5782"/>
                  </a:lnTo>
                  <a:lnTo>
                    <a:pt x="4273" y="5887"/>
                  </a:lnTo>
                  <a:lnTo>
                    <a:pt x="4544" y="5983"/>
                  </a:lnTo>
                  <a:lnTo>
                    <a:pt x="4821" y="6066"/>
                  </a:lnTo>
                  <a:lnTo>
                    <a:pt x="5102" y="6137"/>
                  </a:lnTo>
                  <a:lnTo>
                    <a:pt x="5389" y="6196"/>
                  </a:lnTo>
                  <a:lnTo>
                    <a:pt x="5679" y="6244"/>
                  </a:lnTo>
                  <a:lnTo>
                    <a:pt x="5974" y="6277"/>
                  </a:lnTo>
                  <a:lnTo>
                    <a:pt x="5974" y="4918"/>
                  </a:lnTo>
                  <a:lnTo>
                    <a:pt x="5915" y="4911"/>
                  </a:lnTo>
                  <a:lnTo>
                    <a:pt x="5856" y="4903"/>
                  </a:lnTo>
                  <a:lnTo>
                    <a:pt x="5798" y="4895"/>
                  </a:lnTo>
                  <a:lnTo>
                    <a:pt x="5740" y="4886"/>
                  </a:lnTo>
                  <a:lnTo>
                    <a:pt x="5682" y="4875"/>
                  </a:lnTo>
                  <a:lnTo>
                    <a:pt x="5624" y="4865"/>
                  </a:lnTo>
                  <a:lnTo>
                    <a:pt x="5567" y="4854"/>
                  </a:lnTo>
                  <a:lnTo>
                    <a:pt x="5510" y="4843"/>
                  </a:lnTo>
                  <a:lnTo>
                    <a:pt x="5453" y="4831"/>
                  </a:lnTo>
                  <a:lnTo>
                    <a:pt x="5396" y="4818"/>
                  </a:lnTo>
                  <a:lnTo>
                    <a:pt x="5339" y="4804"/>
                  </a:lnTo>
                  <a:lnTo>
                    <a:pt x="5283" y="4790"/>
                  </a:lnTo>
                  <a:lnTo>
                    <a:pt x="5227" y="4775"/>
                  </a:lnTo>
                  <a:lnTo>
                    <a:pt x="5172" y="4760"/>
                  </a:lnTo>
                  <a:lnTo>
                    <a:pt x="5116" y="4743"/>
                  </a:lnTo>
                  <a:lnTo>
                    <a:pt x="5061" y="4727"/>
                  </a:lnTo>
                  <a:lnTo>
                    <a:pt x="5005" y="4710"/>
                  </a:lnTo>
                  <a:lnTo>
                    <a:pt x="4950" y="4693"/>
                  </a:lnTo>
                  <a:lnTo>
                    <a:pt x="4896" y="4674"/>
                  </a:lnTo>
                  <a:lnTo>
                    <a:pt x="4841" y="4656"/>
                  </a:lnTo>
                  <a:lnTo>
                    <a:pt x="4788" y="4636"/>
                  </a:lnTo>
                  <a:lnTo>
                    <a:pt x="4734" y="4617"/>
                  </a:lnTo>
                  <a:lnTo>
                    <a:pt x="4681" y="4596"/>
                  </a:lnTo>
                  <a:lnTo>
                    <a:pt x="4627" y="4575"/>
                  </a:lnTo>
                  <a:lnTo>
                    <a:pt x="4574" y="4554"/>
                  </a:lnTo>
                  <a:lnTo>
                    <a:pt x="4523" y="4531"/>
                  </a:lnTo>
                  <a:lnTo>
                    <a:pt x="4470" y="4508"/>
                  </a:lnTo>
                  <a:lnTo>
                    <a:pt x="4418" y="4485"/>
                  </a:lnTo>
                  <a:lnTo>
                    <a:pt x="4366" y="4461"/>
                  </a:lnTo>
                  <a:lnTo>
                    <a:pt x="4314" y="4437"/>
                  </a:lnTo>
                  <a:lnTo>
                    <a:pt x="4264" y="4412"/>
                  </a:lnTo>
                  <a:lnTo>
                    <a:pt x="4213" y="4386"/>
                  </a:lnTo>
                  <a:lnTo>
                    <a:pt x="5661" y="3998"/>
                  </a:lnTo>
                  <a:lnTo>
                    <a:pt x="6279" y="1690"/>
                  </a:lnTo>
                  <a:lnTo>
                    <a:pt x="4589" y="0"/>
                  </a:lnTo>
                  <a:lnTo>
                    <a:pt x="2279" y="619"/>
                  </a:lnTo>
                  <a:lnTo>
                    <a:pt x="1891" y="2066"/>
                  </a:lnTo>
                  <a:lnTo>
                    <a:pt x="1866" y="2015"/>
                  </a:lnTo>
                  <a:lnTo>
                    <a:pt x="1841" y="1964"/>
                  </a:lnTo>
                  <a:lnTo>
                    <a:pt x="1816" y="1913"/>
                  </a:lnTo>
                  <a:lnTo>
                    <a:pt x="1793" y="1861"/>
                  </a:lnTo>
                  <a:lnTo>
                    <a:pt x="1770" y="1809"/>
                  </a:lnTo>
                  <a:lnTo>
                    <a:pt x="1746" y="1757"/>
                  </a:lnTo>
                  <a:lnTo>
                    <a:pt x="1724" y="1705"/>
                  </a:lnTo>
                  <a:lnTo>
                    <a:pt x="1703" y="1652"/>
                  </a:lnTo>
                  <a:lnTo>
                    <a:pt x="1681" y="1598"/>
                  </a:lnTo>
                  <a:lnTo>
                    <a:pt x="1661" y="1545"/>
                  </a:lnTo>
                  <a:lnTo>
                    <a:pt x="1642" y="1491"/>
                  </a:lnTo>
                  <a:lnTo>
                    <a:pt x="1621" y="1438"/>
                  </a:lnTo>
                  <a:lnTo>
                    <a:pt x="1603" y="1383"/>
                  </a:lnTo>
                  <a:lnTo>
                    <a:pt x="1585" y="1329"/>
                  </a:lnTo>
                  <a:lnTo>
                    <a:pt x="1567" y="1274"/>
                  </a:lnTo>
                  <a:lnTo>
                    <a:pt x="1550" y="1218"/>
                  </a:lnTo>
                  <a:lnTo>
                    <a:pt x="1533" y="1164"/>
                  </a:lnTo>
                  <a:lnTo>
                    <a:pt x="1518" y="1108"/>
                  </a:lnTo>
                  <a:lnTo>
                    <a:pt x="1503" y="1052"/>
                  </a:lnTo>
                  <a:lnTo>
                    <a:pt x="1487" y="996"/>
                  </a:lnTo>
                  <a:lnTo>
                    <a:pt x="1473" y="940"/>
                  </a:lnTo>
                  <a:lnTo>
                    <a:pt x="1460" y="883"/>
                  </a:lnTo>
                  <a:lnTo>
                    <a:pt x="1447" y="827"/>
                  </a:lnTo>
                  <a:lnTo>
                    <a:pt x="1434" y="770"/>
                  </a:lnTo>
                  <a:lnTo>
                    <a:pt x="1423" y="713"/>
                  </a:lnTo>
                  <a:lnTo>
                    <a:pt x="1412" y="655"/>
                  </a:lnTo>
                  <a:lnTo>
                    <a:pt x="1402" y="597"/>
                  </a:lnTo>
                  <a:lnTo>
                    <a:pt x="1392" y="539"/>
                  </a:lnTo>
                  <a:lnTo>
                    <a:pt x="1383" y="481"/>
                  </a:lnTo>
                  <a:lnTo>
                    <a:pt x="1375" y="424"/>
                  </a:lnTo>
                  <a:lnTo>
                    <a:pt x="1366" y="365"/>
                  </a:lnTo>
                  <a:lnTo>
                    <a:pt x="1359" y="306"/>
                  </a:lnTo>
                  <a:lnTo>
                    <a:pt x="0" y="306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64" name="淘宝店chenying0907 6"/>
            <p:cNvSpPr/>
            <p:nvPr/>
          </p:nvSpPr>
          <p:spPr bwMode="auto">
            <a:xfrm>
              <a:off x="6793" y="7240"/>
              <a:ext cx="1192" cy="1193"/>
            </a:xfrm>
            <a:custGeom>
              <a:avLst/>
              <a:gdLst>
                <a:gd name="T0" fmla="*/ 2950 w 3617"/>
                <a:gd name="T1" fmla="*/ 406 h 3615"/>
                <a:gd name="T2" fmla="*/ 2728 w 3617"/>
                <a:gd name="T3" fmla="*/ 250 h 3615"/>
                <a:gd name="T4" fmla="*/ 2489 w 3617"/>
                <a:gd name="T5" fmla="*/ 133 h 3615"/>
                <a:gd name="T6" fmla="*/ 2239 w 3617"/>
                <a:gd name="T7" fmla="*/ 51 h 3615"/>
                <a:gd name="T8" fmla="*/ 1982 w 3617"/>
                <a:gd name="T9" fmla="*/ 8 h 3615"/>
                <a:gd name="T10" fmla="*/ 1721 w 3617"/>
                <a:gd name="T11" fmla="*/ 2 h 3615"/>
                <a:gd name="T12" fmla="*/ 1463 w 3617"/>
                <a:gd name="T13" fmla="*/ 33 h 3615"/>
                <a:gd name="T14" fmla="*/ 1210 w 3617"/>
                <a:gd name="T15" fmla="*/ 101 h 3615"/>
                <a:gd name="T16" fmla="*/ 968 w 3617"/>
                <a:gd name="T17" fmla="*/ 207 h 3615"/>
                <a:gd name="T18" fmla="*/ 739 w 3617"/>
                <a:gd name="T19" fmla="*/ 350 h 3615"/>
                <a:gd name="T20" fmla="*/ 530 w 3617"/>
                <a:gd name="T21" fmla="*/ 529 h 3615"/>
                <a:gd name="T22" fmla="*/ 349 w 3617"/>
                <a:gd name="T23" fmla="*/ 738 h 3615"/>
                <a:gd name="T24" fmla="*/ 207 w 3617"/>
                <a:gd name="T25" fmla="*/ 967 h 3615"/>
                <a:gd name="T26" fmla="*/ 102 w 3617"/>
                <a:gd name="T27" fmla="*/ 1209 h 3615"/>
                <a:gd name="T28" fmla="*/ 34 w 3617"/>
                <a:gd name="T29" fmla="*/ 1462 h 3615"/>
                <a:gd name="T30" fmla="*/ 2 w 3617"/>
                <a:gd name="T31" fmla="*/ 1721 h 3615"/>
                <a:gd name="T32" fmla="*/ 8 w 3617"/>
                <a:gd name="T33" fmla="*/ 1981 h 3615"/>
                <a:gd name="T34" fmla="*/ 52 w 3617"/>
                <a:gd name="T35" fmla="*/ 2238 h 3615"/>
                <a:gd name="T36" fmla="*/ 132 w 3617"/>
                <a:gd name="T37" fmla="*/ 2487 h 3615"/>
                <a:gd name="T38" fmla="*/ 251 w 3617"/>
                <a:gd name="T39" fmla="*/ 2726 h 3615"/>
                <a:gd name="T40" fmla="*/ 405 w 3617"/>
                <a:gd name="T41" fmla="*/ 2948 h 3615"/>
                <a:gd name="T42" fmla="*/ 597 w 3617"/>
                <a:gd name="T43" fmla="*/ 3150 h 3615"/>
                <a:gd name="T44" fmla="*/ 813 w 3617"/>
                <a:gd name="T45" fmla="*/ 3318 h 3615"/>
                <a:gd name="T46" fmla="*/ 1047 w 3617"/>
                <a:gd name="T47" fmla="*/ 3448 h 3615"/>
                <a:gd name="T48" fmla="*/ 1294 w 3617"/>
                <a:gd name="T49" fmla="*/ 3541 h 3615"/>
                <a:gd name="T50" fmla="*/ 1549 w 3617"/>
                <a:gd name="T51" fmla="*/ 3597 h 3615"/>
                <a:gd name="T52" fmla="*/ 1809 w 3617"/>
                <a:gd name="T53" fmla="*/ 3615 h 3615"/>
                <a:gd name="T54" fmla="*/ 2069 w 3617"/>
                <a:gd name="T55" fmla="*/ 3597 h 3615"/>
                <a:gd name="T56" fmla="*/ 2323 w 3617"/>
                <a:gd name="T57" fmla="*/ 3541 h 3615"/>
                <a:gd name="T58" fmla="*/ 2570 w 3617"/>
                <a:gd name="T59" fmla="*/ 3448 h 3615"/>
                <a:gd name="T60" fmla="*/ 2804 w 3617"/>
                <a:gd name="T61" fmla="*/ 3318 h 3615"/>
                <a:gd name="T62" fmla="*/ 3020 w 3617"/>
                <a:gd name="T63" fmla="*/ 3150 h 3615"/>
                <a:gd name="T64" fmla="*/ 3211 w 3617"/>
                <a:gd name="T65" fmla="*/ 2948 h 3615"/>
                <a:gd name="T66" fmla="*/ 3366 w 3617"/>
                <a:gd name="T67" fmla="*/ 2726 h 3615"/>
                <a:gd name="T68" fmla="*/ 3484 w 3617"/>
                <a:gd name="T69" fmla="*/ 2487 h 3615"/>
                <a:gd name="T70" fmla="*/ 3565 w 3617"/>
                <a:gd name="T71" fmla="*/ 2238 h 3615"/>
                <a:gd name="T72" fmla="*/ 3609 w 3617"/>
                <a:gd name="T73" fmla="*/ 1981 h 3615"/>
                <a:gd name="T74" fmla="*/ 3615 w 3617"/>
                <a:gd name="T75" fmla="*/ 1721 h 3615"/>
                <a:gd name="T76" fmla="*/ 3584 w 3617"/>
                <a:gd name="T77" fmla="*/ 1462 h 3615"/>
                <a:gd name="T78" fmla="*/ 3516 w 3617"/>
                <a:gd name="T79" fmla="*/ 1209 h 3615"/>
                <a:gd name="T80" fmla="*/ 3410 w 3617"/>
                <a:gd name="T81" fmla="*/ 967 h 3615"/>
                <a:gd name="T82" fmla="*/ 3267 w 3617"/>
                <a:gd name="T83" fmla="*/ 738 h 3615"/>
                <a:gd name="T84" fmla="*/ 3087 w 3617"/>
                <a:gd name="T85" fmla="*/ 529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7" h="3615">
                  <a:moveTo>
                    <a:pt x="3087" y="529"/>
                  </a:moveTo>
                  <a:lnTo>
                    <a:pt x="3020" y="465"/>
                  </a:lnTo>
                  <a:lnTo>
                    <a:pt x="2950" y="406"/>
                  </a:lnTo>
                  <a:lnTo>
                    <a:pt x="2878" y="350"/>
                  </a:lnTo>
                  <a:lnTo>
                    <a:pt x="2804" y="298"/>
                  </a:lnTo>
                  <a:lnTo>
                    <a:pt x="2728" y="250"/>
                  </a:lnTo>
                  <a:lnTo>
                    <a:pt x="2649" y="207"/>
                  </a:lnTo>
                  <a:lnTo>
                    <a:pt x="2570" y="167"/>
                  </a:lnTo>
                  <a:lnTo>
                    <a:pt x="2489" y="133"/>
                  </a:lnTo>
                  <a:lnTo>
                    <a:pt x="2407" y="101"/>
                  </a:lnTo>
                  <a:lnTo>
                    <a:pt x="2323" y="75"/>
                  </a:lnTo>
                  <a:lnTo>
                    <a:pt x="2239" y="51"/>
                  </a:lnTo>
                  <a:lnTo>
                    <a:pt x="2154" y="33"/>
                  </a:lnTo>
                  <a:lnTo>
                    <a:pt x="2069" y="19"/>
                  </a:lnTo>
                  <a:lnTo>
                    <a:pt x="1982" y="8"/>
                  </a:lnTo>
                  <a:lnTo>
                    <a:pt x="1895" y="2"/>
                  </a:lnTo>
                  <a:lnTo>
                    <a:pt x="1809" y="0"/>
                  </a:lnTo>
                  <a:lnTo>
                    <a:pt x="1721" y="2"/>
                  </a:lnTo>
                  <a:lnTo>
                    <a:pt x="1635" y="8"/>
                  </a:lnTo>
                  <a:lnTo>
                    <a:pt x="1549" y="19"/>
                  </a:lnTo>
                  <a:lnTo>
                    <a:pt x="1463" y="33"/>
                  </a:lnTo>
                  <a:lnTo>
                    <a:pt x="1378" y="51"/>
                  </a:lnTo>
                  <a:lnTo>
                    <a:pt x="1294" y="75"/>
                  </a:lnTo>
                  <a:lnTo>
                    <a:pt x="1210" y="101"/>
                  </a:lnTo>
                  <a:lnTo>
                    <a:pt x="1128" y="133"/>
                  </a:lnTo>
                  <a:lnTo>
                    <a:pt x="1047" y="167"/>
                  </a:lnTo>
                  <a:lnTo>
                    <a:pt x="968" y="207"/>
                  </a:lnTo>
                  <a:lnTo>
                    <a:pt x="890" y="250"/>
                  </a:lnTo>
                  <a:lnTo>
                    <a:pt x="813" y="298"/>
                  </a:lnTo>
                  <a:lnTo>
                    <a:pt x="739" y="350"/>
                  </a:lnTo>
                  <a:lnTo>
                    <a:pt x="667" y="406"/>
                  </a:lnTo>
                  <a:lnTo>
                    <a:pt x="597" y="465"/>
                  </a:lnTo>
                  <a:lnTo>
                    <a:pt x="530" y="529"/>
                  </a:lnTo>
                  <a:lnTo>
                    <a:pt x="465" y="596"/>
                  </a:lnTo>
                  <a:lnTo>
                    <a:pt x="405" y="666"/>
                  </a:lnTo>
                  <a:lnTo>
                    <a:pt x="349" y="738"/>
                  </a:lnTo>
                  <a:lnTo>
                    <a:pt x="298" y="813"/>
                  </a:lnTo>
                  <a:lnTo>
                    <a:pt x="251" y="889"/>
                  </a:lnTo>
                  <a:lnTo>
                    <a:pt x="207" y="967"/>
                  </a:lnTo>
                  <a:lnTo>
                    <a:pt x="168" y="1046"/>
                  </a:lnTo>
                  <a:lnTo>
                    <a:pt x="132" y="1127"/>
                  </a:lnTo>
                  <a:lnTo>
                    <a:pt x="102" y="1209"/>
                  </a:lnTo>
                  <a:lnTo>
                    <a:pt x="74" y="1293"/>
                  </a:lnTo>
                  <a:lnTo>
                    <a:pt x="52" y="1377"/>
                  </a:lnTo>
                  <a:lnTo>
                    <a:pt x="34" y="1462"/>
                  </a:lnTo>
                  <a:lnTo>
                    <a:pt x="18" y="1547"/>
                  </a:lnTo>
                  <a:lnTo>
                    <a:pt x="8" y="1634"/>
                  </a:lnTo>
                  <a:lnTo>
                    <a:pt x="2" y="1721"/>
                  </a:lnTo>
                  <a:lnTo>
                    <a:pt x="0" y="1807"/>
                  </a:lnTo>
                  <a:lnTo>
                    <a:pt x="2" y="1894"/>
                  </a:lnTo>
                  <a:lnTo>
                    <a:pt x="8" y="1981"/>
                  </a:lnTo>
                  <a:lnTo>
                    <a:pt x="18" y="2067"/>
                  </a:lnTo>
                  <a:lnTo>
                    <a:pt x="34" y="2152"/>
                  </a:lnTo>
                  <a:lnTo>
                    <a:pt x="52" y="2238"/>
                  </a:lnTo>
                  <a:lnTo>
                    <a:pt x="74" y="2322"/>
                  </a:lnTo>
                  <a:lnTo>
                    <a:pt x="102" y="2405"/>
                  </a:lnTo>
                  <a:lnTo>
                    <a:pt x="132" y="2487"/>
                  </a:lnTo>
                  <a:lnTo>
                    <a:pt x="168" y="2569"/>
                  </a:lnTo>
                  <a:lnTo>
                    <a:pt x="207" y="2648"/>
                  </a:lnTo>
                  <a:lnTo>
                    <a:pt x="251" y="2726"/>
                  </a:lnTo>
                  <a:lnTo>
                    <a:pt x="298" y="2802"/>
                  </a:lnTo>
                  <a:lnTo>
                    <a:pt x="349" y="2876"/>
                  </a:lnTo>
                  <a:lnTo>
                    <a:pt x="405" y="2948"/>
                  </a:lnTo>
                  <a:lnTo>
                    <a:pt x="465" y="3018"/>
                  </a:lnTo>
                  <a:lnTo>
                    <a:pt x="530" y="3085"/>
                  </a:lnTo>
                  <a:lnTo>
                    <a:pt x="597" y="3150"/>
                  </a:lnTo>
                  <a:lnTo>
                    <a:pt x="667" y="3210"/>
                  </a:lnTo>
                  <a:lnTo>
                    <a:pt x="739" y="3266"/>
                  </a:lnTo>
                  <a:lnTo>
                    <a:pt x="813" y="3318"/>
                  </a:lnTo>
                  <a:lnTo>
                    <a:pt x="890" y="3364"/>
                  </a:lnTo>
                  <a:lnTo>
                    <a:pt x="968" y="3408"/>
                  </a:lnTo>
                  <a:lnTo>
                    <a:pt x="1047" y="3448"/>
                  </a:lnTo>
                  <a:lnTo>
                    <a:pt x="1128" y="3483"/>
                  </a:lnTo>
                  <a:lnTo>
                    <a:pt x="1210" y="3514"/>
                  </a:lnTo>
                  <a:lnTo>
                    <a:pt x="1294" y="3541"/>
                  </a:lnTo>
                  <a:lnTo>
                    <a:pt x="1378" y="3563"/>
                  </a:lnTo>
                  <a:lnTo>
                    <a:pt x="1463" y="3582"/>
                  </a:lnTo>
                  <a:lnTo>
                    <a:pt x="1549" y="3597"/>
                  </a:lnTo>
                  <a:lnTo>
                    <a:pt x="1635" y="3607"/>
                  </a:lnTo>
                  <a:lnTo>
                    <a:pt x="1721" y="3613"/>
                  </a:lnTo>
                  <a:lnTo>
                    <a:pt x="1809" y="3615"/>
                  </a:lnTo>
                  <a:lnTo>
                    <a:pt x="1895" y="3613"/>
                  </a:lnTo>
                  <a:lnTo>
                    <a:pt x="1982" y="3607"/>
                  </a:lnTo>
                  <a:lnTo>
                    <a:pt x="2069" y="3597"/>
                  </a:lnTo>
                  <a:lnTo>
                    <a:pt x="2154" y="3582"/>
                  </a:lnTo>
                  <a:lnTo>
                    <a:pt x="2239" y="3563"/>
                  </a:lnTo>
                  <a:lnTo>
                    <a:pt x="2323" y="3541"/>
                  </a:lnTo>
                  <a:lnTo>
                    <a:pt x="2407" y="3514"/>
                  </a:lnTo>
                  <a:lnTo>
                    <a:pt x="2489" y="3483"/>
                  </a:lnTo>
                  <a:lnTo>
                    <a:pt x="2570" y="3448"/>
                  </a:lnTo>
                  <a:lnTo>
                    <a:pt x="2649" y="3408"/>
                  </a:lnTo>
                  <a:lnTo>
                    <a:pt x="2728" y="3364"/>
                  </a:lnTo>
                  <a:lnTo>
                    <a:pt x="2804" y="3318"/>
                  </a:lnTo>
                  <a:lnTo>
                    <a:pt x="2878" y="3266"/>
                  </a:lnTo>
                  <a:lnTo>
                    <a:pt x="2950" y="3210"/>
                  </a:lnTo>
                  <a:lnTo>
                    <a:pt x="3020" y="3150"/>
                  </a:lnTo>
                  <a:lnTo>
                    <a:pt x="3087" y="3085"/>
                  </a:lnTo>
                  <a:lnTo>
                    <a:pt x="3151" y="3018"/>
                  </a:lnTo>
                  <a:lnTo>
                    <a:pt x="3211" y="2948"/>
                  </a:lnTo>
                  <a:lnTo>
                    <a:pt x="3267" y="2876"/>
                  </a:lnTo>
                  <a:lnTo>
                    <a:pt x="3319" y="2802"/>
                  </a:lnTo>
                  <a:lnTo>
                    <a:pt x="3366" y="2726"/>
                  </a:lnTo>
                  <a:lnTo>
                    <a:pt x="3410" y="2648"/>
                  </a:lnTo>
                  <a:lnTo>
                    <a:pt x="3450" y="2569"/>
                  </a:lnTo>
                  <a:lnTo>
                    <a:pt x="3484" y="2487"/>
                  </a:lnTo>
                  <a:lnTo>
                    <a:pt x="3516" y="2405"/>
                  </a:lnTo>
                  <a:lnTo>
                    <a:pt x="3542" y="2322"/>
                  </a:lnTo>
                  <a:lnTo>
                    <a:pt x="3565" y="2238"/>
                  </a:lnTo>
                  <a:lnTo>
                    <a:pt x="3584" y="2152"/>
                  </a:lnTo>
                  <a:lnTo>
                    <a:pt x="3598" y="2067"/>
                  </a:lnTo>
                  <a:lnTo>
                    <a:pt x="3609" y="1981"/>
                  </a:lnTo>
                  <a:lnTo>
                    <a:pt x="3615" y="1895"/>
                  </a:lnTo>
                  <a:lnTo>
                    <a:pt x="3617" y="1807"/>
                  </a:lnTo>
                  <a:lnTo>
                    <a:pt x="3615" y="1721"/>
                  </a:lnTo>
                  <a:lnTo>
                    <a:pt x="3609" y="1634"/>
                  </a:lnTo>
                  <a:lnTo>
                    <a:pt x="3598" y="1547"/>
                  </a:lnTo>
                  <a:lnTo>
                    <a:pt x="3584" y="1462"/>
                  </a:lnTo>
                  <a:lnTo>
                    <a:pt x="3565" y="1377"/>
                  </a:lnTo>
                  <a:lnTo>
                    <a:pt x="3542" y="1293"/>
                  </a:lnTo>
                  <a:lnTo>
                    <a:pt x="3516" y="1209"/>
                  </a:lnTo>
                  <a:lnTo>
                    <a:pt x="3484" y="1127"/>
                  </a:lnTo>
                  <a:lnTo>
                    <a:pt x="3450" y="1046"/>
                  </a:lnTo>
                  <a:lnTo>
                    <a:pt x="3410" y="967"/>
                  </a:lnTo>
                  <a:lnTo>
                    <a:pt x="3366" y="889"/>
                  </a:lnTo>
                  <a:lnTo>
                    <a:pt x="3319" y="813"/>
                  </a:lnTo>
                  <a:lnTo>
                    <a:pt x="3267" y="738"/>
                  </a:lnTo>
                  <a:lnTo>
                    <a:pt x="3211" y="666"/>
                  </a:lnTo>
                  <a:lnTo>
                    <a:pt x="3151" y="596"/>
                  </a:lnTo>
                  <a:lnTo>
                    <a:pt x="3087" y="529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3</a:t>
              </a:r>
              <a:endParaRPr lang="en-US" altLang="zh-CN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45530" y="4011295"/>
            <a:ext cx="1611630" cy="1609725"/>
            <a:chOff x="9678" y="5897"/>
            <a:chExt cx="2538" cy="2535"/>
          </a:xfrm>
          <a:solidFill>
            <a:schemeClr val="accent4">
              <a:lumMod val="75000"/>
            </a:schemeClr>
          </a:solidFill>
        </p:grpSpPr>
        <p:sp>
          <p:nvSpPr>
            <p:cNvPr id="71" name="淘宝店chenying0907 7"/>
            <p:cNvSpPr/>
            <p:nvPr/>
          </p:nvSpPr>
          <p:spPr bwMode="auto">
            <a:xfrm>
              <a:off x="11024" y="7240"/>
              <a:ext cx="1192" cy="1193"/>
            </a:xfrm>
            <a:custGeom>
              <a:avLst/>
              <a:gdLst>
                <a:gd name="T0" fmla="*/ 667 w 3617"/>
                <a:gd name="T1" fmla="*/ 3210 h 3615"/>
                <a:gd name="T2" fmla="*/ 889 w 3617"/>
                <a:gd name="T3" fmla="*/ 3364 h 3615"/>
                <a:gd name="T4" fmla="*/ 1128 w 3617"/>
                <a:gd name="T5" fmla="*/ 3483 h 3615"/>
                <a:gd name="T6" fmla="*/ 1378 w 3617"/>
                <a:gd name="T7" fmla="*/ 3563 h 3615"/>
                <a:gd name="T8" fmla="*/ 1635 w 3617"/>
                <a:gd name="T9" fmla="*/ 3607 h 3615"/>
                <a:gd name="T10" fmla="*/ 1896 w 3617"/>
                <a:gd name="T11" fmla="*/ 3613 h 3615"/>
                <a:gd name="T12" fmla="*/ 2154 w 3617"/>
                <a:gd name="T13" fmla="*/ 3582 h 3615"/>
                <a:gd name="T14" fmla="*/ 2407 w 3617"/>
                <a:gd name="T15" fmla="*/ 3514 h 3615"/>
                <a:gd name="T16" fmla="*/ 2649 w 3617"/>
                <a:gd name="T17" fmla="*/ 3408 h 3615"/>
                <a:gd name="T18" fmla="*/ 2878 w 3617"/>
                <a:gd name="T19" fmla="*/ 3266 h 3615"/>
                <a:gd name="T20" fmla="*/ 3087 w 3617"/>
                <a:gd name="T21" fmla="*/ 3085 h 3615"/>
                <a:gd name="T22" fmla="*/ 3268 w 3617"/>
                <a:gd name="T23" fmla="*/ 2876 h 3615"/>
                <a:gd name="T24" fmla="*/ 3410 w 3617"/>
                <a:gd name="T25" fmla="*/ 2648 h 3615"/>
                <a:gd name="T26" fmla="*/ 3515 w 3617"/>
                <a:gd name="T27" fmla="*/ 2405 h 3615"/>
                <a:gd name="T28" fmla="*/ 3583 w 3617"/>
                <a:gd name="T29" fmla="*/ 2152 h 3615"/>
                <a:gd name="T30" fmla="*/ 3615 w 3617"/>
                <a:gd name="T31" fmla="*/ 1895 h 3615"/>
                <a:gd name="T32" fmla="*/ 3609 w 3617"/>
                <a:gd name="T33" fmla="*/ 1634 h 3615"/>
                <a:gd name="T34" fmla="*/ 3565 w 3617"/>
                <a:gd name="T35" fmla="*/ 1377 h 3615"/>
                <a:gd name="T36" fmla="*/ 3485 w 3617"/>
                <a:gd name="T37" fmla="*/ 1127 h 3615"/>
                <a:gd name="T38" fmla="*/ 3366 w 3617"/>
                <a:gd name="T39" fmla="*/ 889 h 3615"/>
                <a:gd name="T40" fmla="*/ 3212 w 3617"/>
                <a:gd name="T41" fmla="*/ 666 h 3615"/>
                <a:gd name="T42" fmla="*/ 3020 w 3617"/>
                <a:gd name="T43" fmla="*/ 465 h 3615"/>
                <a:gd name="T44" fmla="*/ 2804 w 3617"/>
                <a:gd name="T45" fmla="*/ 298 h 3615"/>
                <a:gd name="T46" fmla="*/ 2570 w 3617"/>
                <a:gd name="T47" fmla="*/ 167 h 3615"/>
                <a:gd name="T48" fmla="*/ 2323 w 3617"/>
                <a:gd name="T49" fmla="*/ 75 h 3615"/>
                <a:gd name="T50" fmla="*/ 2068 w 3617"/>
                <a:gd name="T51" fmla="*/ 19 h 3615"/>
                <a:gd name="T52" fmla="*/ 1808 w 3617"/>
                <a:gd name="T53" fmla="*/ 0 h 3615"/>
                <a:gd name="T54" fmla="*/ 1548 w 3617"/>
                <a:gd name="T55" fmla="*/ 19 h 3615"/>
                <a:gd name="T56" fmla="*/ 1294 w 3617"/>
                <a:gd name="T57" fmla="*/ 75 h 3615"/>
                <a:gd name="T58" fmla="*/ 1047 w 3617"/>
                <a:gd name="T59" fmla="*/ 167 h 3615"/>
                <a:gd name="T60" fmla="*/ 813 w 3617"/>
                <a:gd name="T61" fmla="*/ 298 h 3615"/>
                <a:gd name="T62" fmla="*/ 597 w 3617"/>
                <a:gd name="T63" fmla="*/ 465 h 3615"/>
                <a:gd name="T64" fmla="*/ 406 w 3617"/>
                <a:gd name="T65" fmla="*/ 666 h 3615"/>
                <a:gd name="T66" fmla="*/ 251 w 3617"/>
                <a:gd name="T67" fmla="*/ 889 h 3615"/>
                <a:gd name="T68" fmla="*/ 133 w 3617"/>
                <a:gd name="T69" fmla="*/ 1127 h 3615"/>
                <a:gd name="T70" fmla="*/ 52 w 3617"/>
                <a:gd name="T71" fmla="*/ 1377 h 3615"/>
                <a:gd name="T72" fmla="*/ 8 w 3617"/>
                <a:gd name="T73" fmla="*/ 1634 h 3615"/>
                <a:gd name="T74" fmla="*/ 2 w 3617"/>
                <a:gd name="T75" fmla="*/ 1895 h 3615"/>
                <a:gd name="T76" fmla="*/ 33 w 3617"/>
                <a:gd name="T77" fmla="*/ 2152 h 3615"/>
                <a:gd name="T78" fmla="*/ 101 w 3617"/>
                <a:gd name="T79" fmla="*/ 2405 h 3615"/>
                <a:gd name="T80" fmla="*/ 207 w 3617"/>
                <a:gd name="T81" fmla="*/ 2648 h 3615"/>
                <a:gd name="T82" fmla="*/ 350 w 3617"/>
                <a:gd name="T83" fmla="*/ 2876 h 3615"/>
                <a:gd name="T84" fmla="*/ 530 w 3617"/>
                <a:gd name="T85" fmla="*/ 3085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7" h="3615">
                  <a:moveTo>
                    <a:pt x="530" y="3085"/>
                  </a:moveTo>
                  <a:lnTo>
                    <a:pt x="597" y="3150"/>
                  </a:lnTo>
                  <a:lnTo>
                    <a:pt x="667" y="3210"/>
                  </a:lnTo>
                  <a:lnTo>
                    <a:pt x="739" y="3266"/>
                  </a:lnTo>
                  <a:lnTo>
                    <a:pt x="813" y="3318"/>
                  </a:lnTo>
                  <a:lnTo>
                    <a:pt x="889" y="3364"/>
                  </a:lnTo>
                  <a:lnTo>
                    <a:pt x="968" y="3408"/>
                  </a:lnTo>
                  <a:lnTo>
                    <a:pt x="1047" y="3448"/>
                  </a:lnTo>
                  <a:lnTo>
                    <a:pt x="1128" y="3483"/>
                  </a:lnTo>
                  <a:lnTo>
                    <a:pt x="1210" y="3514"/>
                  </a:lnTo>
                  <a:lnTo>
                    <a:pt x="1294" y="3541"/>
                  </a:lnTo>
                  <a:lnTo>
                    <a:pt x="1378" y="3563"/>
                  </a:lnTo>
                  <a:lnTo>
                    <a:pt x="1463" y="3582"/>
                  </a:lnTo>
                  <a:lnTo>
                    <a:pt x="1548" y="3597"/>
                  </a:lnTo>
                  <a:lnTo>
                    <a:pt x="1635" y="3607"/>
                  </a:lnTo>
                  <a:lnTo>
                    <a:pt x="1722" y="3613"/>
                  </a:lnTo>
                  <a:lnTo>
                    <a:pt x="1808" y="3615"/>
                  </a:lnTo>
                  <a:lnTo>
                    <a:pt x="1896" y="3613"/>
                  </a:lnTo>
                  <a:lnTo>
                    <a:pt x="1982" y="3607"/>
                  </a:lnTo>
                  <a:lnTo>
                    <a:pt x="2068" y="3597"/>
                  </a:lnTo>
                  <a:lnTo>
                    <a:pt x="2154" y="3582"/>
                  </a:lnTo>
                  <a:lnTo>
                    <a:pt x="2239" y="3563"/>
                  </a:lnTo>
                  <a:lnTo>
                    <a:pt x="2323" y="3541"/>
                  </a:lnTo>
                  <a:lnTo>
                    <a:pt x="2407" y="3514"/>
                  </a:lnTo>
                  <a:lnTo>
                    <a:pt x="2489" y="3483"/>
                  </a:lnTo>
                  <a:lnTo>
                    <a:pt x="2570" y="3448"/>
                  </a:lnTo>
                  <a:lnTo>
                    <a:pt x="2649" y="3408"/>
                  </a:lnTo>
                  <a:lnTo>
                    <a:pt x="2727" y="3364"/>
                  </a:lnTo>
                  <a:lnTo>
                    <a:pt x="2804" y="3318"/>
                  </a:lnTo>
                  <a:lnTo>
                    <a:pt x="2878" y="3266"/>
                  </a:lnTo>
                  <a:lnTo>
                    <a:pt x="2950" y="3210"/>
                  </a:lnTo>
                  <a:lnTo>
                    <a:pt x="3020" y="3150"/>
                  </a:lnTo>
                  <a:lnTo>
                    <a:pt x="3087" y="3085"/>
                  </a:lnTo>
                  <a:lnTo>
                    <a:pt x="3152" y="3018"/>
                  </a:lnTo>
                  <a:lnTo>
                    <a:pt x="3212" y="2948"/>
                  </a:lnTo>
                  <a:lnTo>
                    <a:pt x="3268" y="2876"/>
                  </a:lnTo>
                  <a:lnTo>
                    <a:pt x="3319" y="2802"/>
                  </a:lnTo>
                  <a:lnTo>
                    <a:pt x="3366" y="2726"/>
                  </a:lnTo>
                  <a:lnTo>
                    <a:pt x="3410" y="2648"/>
                  </a:lnTo>
                  <a:lnTo>
                    <a:pt x="3449" y="2569"/>
                  </a:lnTo>
                  <a:lnTo>
                    <a:pt x="3485" y="2487"/>
                  </a:lnTo>
                  <a:lnTo>
                    <a:pt x="3515" y="2405"/>
                  </a:lnTo>
                  <a:lnTo>
                    <a:pt x="3543" y="2322"/>
                  </a:lnTo>
                  <a:lnTo>
                    <a:pt x="3565" y="2238"/>
                  </a:lnTo>
                  <a:lnTo>
                    <a:pt x="3583" y="2152"/>
                  </a:lnTo>
                  <a:lnTo>
                    <a:pt x="3599" y="2067"/>
                  </a:lnTo>
                  <a:lnTo>
                    <a:pt x="3609" y="1981"/>
                  </a:lnTo>
                  <a:lnTo>
                    <a:pt x="3615" y="1895"/>
                  </a:lnTo>
                  <a:lnTo>
                    <a:pt x="3617" y="1807"/>
                  </a:lnTo>
                  <a:lnTo>
                    <a:pt x="3615" y="1721"/>
                  </a:lnTo>
                  <a:lnTo>
                    <a:pt x="3609" y="1634"/>
                  </a:lnTo>
                  <a:lnTo>
                    <a:pt x="3599" y="1547"/>
                  </a:lnTo>
                  <a:lnTo>
                    <a:pt x="3583" y="1462"/>
                  </a:lnTo>
                  <a:lnTo>
                    <a:pt x="3565" y="1377"/>
                  </a:lnTo>
                  <a:lnTo>
                    <a:pt x="3543" y="1293"/>
                  </a:lnTo>
                  <a:lnTo>
                    <a:pt x="3515" y="1209"/>
                  </a:lnTo>
                  <a:lnTo>
                    <a:pt x="3485" y="1127"/>
                  </a:lnTo>
                  <a:lnTo>
                    <a:pt x="3449" y="1046"/>
                  </a:lnTo>
                  <a:lnTo>
                    <a:pt x="3410" y="967"/>
                  </a:lnTo>
                  <a:lnTo>
                    <a:pt x="3366" y="889"/>
                  </a:lnTo>
                  <a:lnTo>
                    <a:pt x="3319" y="813"/>
                  </a:lnTo>
                  <a:lnTo>
                    <a:pt x="3268" y="738"/>
                  </a:lnTo>
                  <a:lnTo>
                    <a:pt x="3212" y="666"/>
                  </a:lnTo>
                  <a:lnTo>
                    <a:pt x="3152" y="596"/>
                  </a:lnTo>
                  <a:lnTo>
                    <a:pt x="3087" y="529"/>
                  </a:lnTo>
                  <a:lnTo>
                    <a:pt x="3020" y="465"/>
                  </a:lnTo>
                  <a:lnTo>
                    <a:pt x="2950" y="406"/>
                  </a:lnTo>
                  <a:lnTo>
                    <a:pt x="2878" y="350"/>
                  </a:lnTo>
                  <a:lnTo>
                    <a:pt x="2804" y="298"/>
                  </a:lnTo>
                  <a:lnTo>
                    <a:pt x="2727" y="250"/>
                  </a:lnTo>
                  <a:lnTo>
                    <a:pt x="2649" y="207"/>
                  </a:lnTo>
                  <a:lnTo>
                    <a:pt x="2570" y="167"/>
                  </a:lnTo>
                  <a:lnTo>
                    <a:pt x="2489" y="133"/>
                  </a:lnTo>
                  <a:lnTo>
                    <a:pt x="2407" y="101"/>
                  </a:lnTo>
                  <a:lnTo>
                    <a:pt x="2323" y="75"/>
                  </a:lnTo>
                  <a:lnTo>
                    <a:pt x="2239" y="51"/>
                  </a:lnTo>
                  <a:lnTo>
                    <a:pt x="2154" y="33"/>
                  </a:lnTo>
                  <a:lnTo>
                    <a:pt x="2068" y="19"/>
                  </a:lnTo>
                  <a:lnTo>
                    <a:pt x="1982" y="8"/>
                  </a:lnTo>
                  <a:lnTo>
                    <a:pt x="1896" y="2"/>
                  </a:lnTo>
                  <a:lnTo>
                    <a:pt x="1808" y="0"/>
                  </a:lnTo>
                  <a:lnTo>
                    <a:pt x="1722" y="2"/>
                  </a:lnTo>
                  <a:lnTo>
                    <a:pt x="1635" y="8"/>
                  </a:lnTo>
                  <a:lnTo>
                    <a:pt x="1548" y="19"/>
                  </a:lnTo>
                  <a:lnTo>
                    <a:pt x="1463" y="33"/>
                  </a:lnTo>
                  <a:lnTo>
                    <a:pt x="1378" y="51"/>
                  </a:lnTo>
                  <a:lnTo>
                    <a:pt x="1294" y="75"/>
                  </a:lnTo>
                  <a:lnTo>
                    <a:pt x="1210" y="101"/>
                  </a:lnTo>
                  <a:lnTo>
                    <a:pt x="1128" y="133"/>
                  </a:lnTo>
                  <a:lnTo>
                    <a:pt x="1047" y="167"/>
                  </a:lnTo>
                  <a:lnTo>
                    <a:pt x="968" y="207"/>
                  </a:lnTo>
                  <a:lnTo>
                    <a:pt x="889" y="250"/>
                  </a:lnTo>
                  <a:lnTo>
                    <a:pt x="813" y="298"/>
                  </a:lnTo>
                  <a:lnTo>
                    <a:pt x="739" y="350"/>
                  </a:lnTo>
                  <a:lnTo>
                    <a:pt x="667" y="406"/>
                  </a:lnTo>
                  <a:lnTo>
                    <a:pt x="597" y="465"/>
                  </a:lnTo>
                  <a:lnTo>
                    <a:pt x="530" y="529"/>
                  </a:lnTo>
                  <a:lnTo>
                    <a:pt x="466" y="596"/>
                  </a:lnTo>
                  <a:lnTo>
                    <a:pt x="406" y="666"/>
                  </a:lnTo>
                  <a:lnTo>
                    <a:pt x="350" y="738"/>
                  </a:lnTo>
                  <a:lnTo>
                    <a:pt x="298" y="813"/>
                  </a:lnTo>
                  <a:lnTo>
                    <a:pt x="251" y="889"/>
                  </a:lnTo>
                  <a:lnTo>
                    <a:pt x="207" y="967"/>
                  </a:lnTo>
                  <a:lnTo>
                    <a:pt x="167" y="1046"/>
                  </a:lnTo>
                  <a:lnTo>
                    <a:pt x="133" y="1127"/>
                  </a:lnTo>
                  <a:lnTo>
                    <a:pt x="101" y="1209"/>
                  </a:lnTo>
                  <a:lnTo>
                    <a:pt x="75" y="1293"/>
                  </a:lnTo>
                  <a:lnTo>
                    <a:pt x="52" y="1377"/>
                  </a:lnTo>
                  <a:lnTo>
                    <a:pt x="33" y="1462"/>
                  </a:lnTo>
                  <a:lnTo>
                    <a:pt x="19" y="1548"/>
                  </a:lnTo>
                  <a:lnTo>
                    <a:pt x="8" y="1634"/>
                  </a:lnTo>
                  <a:lnTo>
                    <a:pt x="2" y="1721"/>
                  </a:lnTo>
                  <a:lnTo>
                    <a:pt x="0" y="1807"/>
                  </a:lnTo>
                  <a:lnTo>
                    <a:pt x="2" y="1895"/>
                  </a:lnTo>
                  <a:lnTo>
                    <a:pt x="8" y="1981"/>
                  </a:lnTo>
                  <a:lnTo>
                    <a:pt x="19" y="2067"/>
                  </a:lnTo>
                  <a:lnTo>
                    <a:pt x="33" y="2152"/>
                  </a:lnTo>
                  <a:lnTo>
                    <a:pt x="52" y="2238"/>
                  </a:lnTo>
                  <a:lnTo>
                    <a:pt x="75" y="2322"/>
                  </a:lnTo>
                  <a:lnTo>
                    <a:pt x="101" y="2405"/>
                  </a:lnTo>
                  <a:lnTo>
                    <a:pt x="133" y="2487"/>
                  </a:lnTo>
                  <a:lnTo>
                    <a:pt x="167" y="2569"/>
                  </a:lnTo>
                  <a:lnTo>
                    <a:pt x="207" y="2648"/>
                  </a:lnTo>
                  <a:lnTo>
                    <a:pt x="251" y="2726"/>
                  </a:lnTo>
                  <a:lnTo>
                    <a:pt x="298" y="2802"/>
                  </a:lnTo>
                  <a:lnTo>
                    <a:pt x="350" y="2876"/>
                  </a:lnTo>
                  <a:lnTo>
                    <a:pt x="406" y="2948"/>
                  </a:lnTo>
                  <a:lnTo>
                    <a:pt x="466" y="3018"/>
                  </a:lnTo>
                  <a:lnTo>
                    <a:pt x="530" y="3085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4</a:t>
              </a:r>
              <a:endParaRPr lang="en-US" altLang="zh-CN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72" name="淘宝店chenying0907 8"/>
            <p:cNvSpPr/>
            <p:nvPr/>
          </p:nvSpPr>
          <p:spPr bwMode="auto">
            <a:xfrm>
              <a:off x="9678" y="5897"/>
              <a:ext cx="1997" cy="2072"/>
            </a:xfrm>
            <a:custGeom>
              <a:avLst/>
              <a:gdLst>
                <a:gd name="T0" fmla="*/ 1915 w 6050"/>
                <a:gd name="T1" fmla="*/ 4346 h 6277"/>
                <a:gd name="T2" fmla="*/ 1809 w 6050"/>
                <a:gd name="T3" fmla="*/ 4400 h 6277"/>
                <a:gd name="T4" fmla="*/ 1702 w 6050"/>
                <a:gd name="T5" fmla="*/ 4452 h 6277"/>
                <a:gd name="T6" fmla="*/ 1593 w 6050"/>
                <a:gd name="T7" fmla="*/ 4502 h 6277"/>
                <a:gd name="T8" fmla="*/ 1483 w 6050"/>
                <a:gd name="T9" fmla="*/ 4550 h 6277"/>
                <a:gd name="T10" fmla="*/ 1373 w 6050"/>
                <a:gd name="T11" fmla="*/ 4594 h 6277"/>
                <a:gd name="T12" fmla="*/ 1260 w 6050"/>
                <a:gd name="T13" fmla="*/ 4637 h 6277"/>
                <a:gd name="T14" fmla="*/ 1146 w 6050"/>
                <a:gd name="T15" fmla="*/ 4676 h 6277"/>
                <a:gd name="T16" fmla="*/ 1031 w 6050"/>
                <a:gd name="T17" fmla="*/ 4714 h 6277"/>
                <a:gd name="T18" fmla="*/ 916 w 6050"/>
                <a:gd name="T19" fmla="*/ 4750 h 6277"/>
                <a:gd name="T20" fmla="*/ 799 w 6050"/>
                <a:gd name="T21" fmla="*/ 4781 h 6277"/>
                <a:gd name="T22" fmla="*/ 681 w 6050"/>
                <a:gd name="T23" fmla="*/ 4811 h 6277"/>
                <a:gd name="T24" fmla="*/ 561 w 6050"/>
                <a:gd name="T25" fmla="*/ 4838 h 6277"/>
                <a:gd name="T26" fmla="*/ 441 w 6050"/>
                <a:gd name="T27" fmla="*/ 4862 h 6277"/>
                <a:gd name="T28" fmla="*/ 320 w 6050"/>
                <a:gd name="T29" fmla="*/ 4884 h 6277"/>
                <a:gd name="T30" fmla="*/ 199 w 6050"/>
                <a:gd name="T31" fmla="*/ 4903 h 6277"/>
                <a:gd name="T32" fmla="*/ 76 w 6050"/>
                <a:gd name="T33" fmla="*/ 4918 h 6277"/>
                <a:gd name="T34" fmla="*/ 370 w 6050"/>
                <a:gd name="T35" fmla="*/ 6244 h 6277"/>
                <a:gd name="T36" fmla="*/ 947 w 6050"/>
                <a:gd name="T37" fmla="*/ 6137 h 6277"/>
                <a:gd name="T38" fmla="*/ 1505 w 6050"/>
                <a:gd name="T39" fmla="*/ 5983 h 6277"/>
                <a:gd name="T40" fmla="*/ 2042 w 6050"/>
                <a:gd name="T41" fmla="*/ 5782 h 6277"/>
                <a:gd name="T42" fmla="*/ 2556 w 6050"/>
                <a:gd name="T43" fmla="*/ 5536 h 6277"/>
                <a:gd name="T44" fmla="*/ 3044 w 6050"/>
                <a:gd name="T45" fmla="*/ 5250 h 6277"/>
                <a:gd name="T46" fmla="*/ 3504 w 6050"/>
                <a:gd name="T47" fmla="*/ 4924 h 6277"/>
                <a:gd name="T48" fmla="*/ 3935 w 6050"/>
                <a:gd name="T49" fmla="*/ 4561 h 6277"/>
                <a:gd name="T50" fmla="*/ 4333 w 6050"/>
                <a:gd name="T51" fmla="*/ 4164 h 6277"/>
                <a:gd name="T52" fmla="*/ 4696 w 6050"/>
                <a:gd name="T53" fmla="*/ 3734 h 6277"/>
                <a:gd name="T54" fmla="*/ 5022 w 6050"/>
                <a:gd name="T55" fmla="*/ 3273 h 6277"/>
                <a:gd name="T56" fmla="*/ 5309 w 6050"/>
                <a:gd name="T57" fmla="*/ 2785 h 6277"/>
                <a:gd name="T58" fmla="*/ 5553 w 6050"/>
                <a:gd name="T59" fmla="*/ 2271 h 6277"/>
                <a:gd name="T60" fmla="*/ 5754 w 6050"/>
                <a:gd name="T61" fmla="*/ 1734 h 6277"/>
                <a:gd name="T62" fmla="*/ 5910 w 6050"/>
                <a:gd name="T63" fmla="*/ 1177 h 6277"/>
                <a:gd name="T64" fmla="*/ 6015 w 6050"/>
                <a:gd name="T65" fmla="*/ 600 h 6277"/>
                <a:gd name="T66" fmla="*/ 4690 w 6050"/>
                <a:gd name="T67" fmla="*/ 306 h 6277"/>
                <a:gd name="T68" fmla="*/ 4664 w 6050"/>
                <a:gd name="T69" fmla="*/ 496 h 6277"/>
                <a:gd name="T70" fmla="*/ 4631 w 6050"/>
                <a:gd name="T71" fmla="*/ 682 h 6277"/>
                <a:gd name="T72" fmla="*/ 4593 w 6050"/>
                <a:gd name="T73" fmla="*/ 868 h 6277"/>
                <a:gd name="T74" fmla="*/ 4547 w 6050"/>
                <a:gd name="T75" fmla="*/ 1050 h 6277"/>
                <a:gd name="T76" fmla="*/ 4495 w 6050"/>
                <a:gd name="T77" fmla="*/ 1231 h 6277"/>
                <a:gd name="T78" fmla="*/ 4437 w 6050"/>
                <a:gd name="T79" fmla="*/ 1407 h 6277"/>
                <a:gd name="T80" fmla="*/ 4374 w 6050"/>
                <a:gd name="T81" fmla="*/ 1582 h 6277"/>
                <a:gd name="T82" fmla="*/ 4304 w 6050"/>
                <a:gd name="T83" fmla="*/ 1753 h 6277"/>
                <a:gd name="T84" fmla="*/ 1690 w 6050"/>
                <a:gd name="T85" fmla="*/ 0 h 6277"/>
                <a:gd name="T86" fmla="*/ 618 w 6050"/>
                <a:gd name="T87" fmla="*/ 3998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50" h="6277">
                  <a:moveTo>
                    <a:pt x="618" y="3998"/>
                  </a:moveTo>
                  <a:lnTo>
                    <a:pt x="1915" y="4346"/>
                  </a:lnTo>
                  <a:lnTo>
                    <a:pt x="1862" y="4374"/>
                  </a:lnTo>
                  <a:lnTo>
                    <a:pt x="1809" y="4400"/>
                  </a:lnTo>
                  <a:lnTo>
                    <a:pt x="1755" y="4427"/>
                  </a:lnTo>
                  <a:lnTo>
                    <a:pt x="1702" y="4452"/>
                  </a:lnTo>
                  <a:lnTo>
                    <a:pt x="1648" y="4478"/>
                  </a:lnTo>
                  <a:lnTo>
                    <a:pt x="1593" y="4502"/>
                  </a:lnTo>
                  <a:lnTo>
                    <a:pt x="1538" y="4526"/>
                  </a:lnTo>
                  <a:lnTo>
                    <a:pt x="1483" y="4550"/>
                  </a:lnTo>
                  <a:lnTo>
                    <a:pt x="1427" y="4572"/>
                  </a:lnTo>
                  <a:lnTo>
                    <a:pt x="1373" y="4594"/>
                  </a:lnTo>
                  <a:lnTo>
                    <a:pt x="1316" y="4616"/>
                  </a:lnTo>
                  <a:lnTo>
                    <a:pt x="1260" y="4637"/>
                  </a:lnTo>
                  <a:lnTo>
                    <a:pt x="1203" y="4657"/>
                  </a:lnTo>
                  <a:lnTo>
                    <a:pt x="1146" y="4676"/>
                  </a:lnTo>
                  <a:lnTo>
                    <a:pt x="1089" y="4696"/>
                  </a:lnTo>
                  <a:lnTo>
                    <a:pt x="1031" y="4714"/>
                  </a:lnTo>
                  <a:lnTo>
                    <a:pt x="973" y="4732"/>
                  </a:lnTo>
                  <a:lnTo>
                    <a:pt x="916" y="4750"/>
                  </a:lnTo>
                  <a:lnTo>
                    <a:pt x="858" y="4766"/>
                  </a:lnTo>
                  <a:lnTo>
                    <a:pt x="799" y="4781"/>
                  </a:lnTo>
                  <a:lnTo>
                    <a:pt x="740" y="4796"/>
                  </a:lnTo>
                  <a:lnTo>
                    <a:pt x="681" y="4811"/>
                  </a:lnTo>
                  <a:lnTo>
                    <a:pt x="621" y="4825"/>
                  </a:lnTo>
                  <a:lnTo>
                    <a:pt x="561" y="4838"/>
                  </a:lnTo>
                  <a:lnTo>
                    <a:pt x="501" y="4850"/>
                  </a:lnTo>
                  <a:lnTo>
                    <a:pt x="441" y="4862"/>
                  </a:lnTo>
                  <a:lnTo>
                    <a:pt x="381" y="4873"/>
                  </a:lnTo>
                  <a:lnTo>
                    <a:pt x="320" y="4884"/>
                  </a:lnTo>
                  <a:lnTo>
                    <a:pt x="260" y="4894"/>
                  </a:lnTo>
                  <a:lnTo>
                    <a:pt x="199" y="4903"/>
                  </a:lnTo>
                  <a:lnTo>
                    <a:pt x="138" y="4911"/>
                  </a:lnTo>
                  <a:lnTo>
                    <a:pt x="76" y="4918"/>
                  </a:lnTo>
                  <a:lnTo>
                    <a:pt x="76" y="6277"/>
                  </a:lnTo>
                  <a:lnTo>
                    <a:pt x="370" y="6244"/>
                  </a:lnTo>
                  <a:lnTo>
                    <a:pt x="661" y="6196"/>
                  </a:lnTo>
                  <a:lnTo>
                    <a:pt x="947" y="6137"/>
                  </a:lnTo>
                  <a:lnTo>
                    <a:pt x="1228" y="6066"/>
                  </a:lnTo>
                  <a:lnTo>
                    <a:pt x="1505" y="5983"/>
                  </a:lnTo>
                  <a:lnTo>
                    <a:pt x="1776" y="5887"/>
                  </a:lnTo>
                  <a:lnTo>
                    <a:pt x="2042" y="5782"/>
                  </a:lnTo>
                  <a:lnTo>
                    <a:pt x="2302" y="5664"/>
                  </a:lnTo>
                  <a:lnTo>
                    <a:pt x="2556" y="5536"/>
                  </a:lnTo>
                  <a:lnTo>
                    <a:pt x="2803" y="5398"/>
                  </a:lnTo>
                  <a:lnTo>
                    <a:pt x="3044" y="5250"/>
                  </a:lnTo>
                  <a:lnTo>
                    <a:pt x="3278" y="5092"/>
                  </a:lnTo>
                  <a:lnTo>
                    <a:pt x="3504" y="4924"/>
                  </a:lnTo>
                  <a:lnTo>
                    <a:pt x="3723" y="4748"/>
                  </a:lnTo>
                  <a:lnTo>
                    <a:pt x="3935" y="4561"/>
                  </a:lnTo>
                  <a:lnTo>
                    <a:pt x="4138" y="4367"/>
                  </a:lnTo>
                  <a:lnTo>
                    <a:pt x="4333" y="4164"/>
                  </a:lnTo>
                  <a:lnTo>
                    <a:pt x="4519" y="3953"/>
                  </a:lnTo>
                  <a:lnTo>
                    <a:pt x="4696" y="3734"/>
                  </a:lnTo>
                  <a:lnTo>
                    <a:pt x="4864" y="3507"/>
                  </a:lnTo>
                  <a:lnTo>
                    <a:pt x="5022" y="3273"/>
                  </a:lnTo>
                  <a:lnTo>
                    <a:pt x="5171" y="3032"/>
                  </a:lnTo>
                  <a:lnTo>
                    <a:pt x="5309" y="2785"/>
                  </a:lnTo>
                  <a:lnTo>
                    <a:pt x="5437" y="2531"/>
                  </a:lnTo>
                  <a:lnTo>
                    <a:pt x="5553" y="2271"/>
                  </a:lnTo>
                  <a:lnTo>
                    <a:pt x="5660" y="2006"/>
                  </a:lnTo>
                  <a:lnTo>
                    <a:pt x="5754" y="1734"/>
                  </a:lnTo>
                  <a:lnTo>
                    <a:pt x="5838" y="1458"/>
                  </a:lnTo>
                  <a:lnTo>
                    <a:pt x="5910" y="1177"/>
                  </a:lnTo>
                  <a:lnTo>
                    <a:pt x="5969" y="891"/>
                  </a:lnTo>
                  <a:lnTo>
                    <a:pt x="6015" y="600"/>
                  </a:lnTo>
                  <a:lnTo>
                    <a:pt x="6050" y="306"/>
                  </a:lnTo>
                  <a:lnTo>
                    <a:pt x="4690" y="306"/>
                  </a:lnTo>
                  <a:lnTo>
                    <a:pt x="4678" y="401"/>
                  </a:lnTo>
                  <a:lnTo>
                    <a:pt x="4664" y="496"/>
                  </a:lnTo>
                  <a:lnTo>
                    <a:pt x="4649" y="589"/>
                  </a:lnTo>
                  <a:lnTo>
                    <a:pt x="4631" y="682"/>
                  </a:lnTo>
                  <a:lnTo>
                    <a:pt x="4613" y="776"/>
                  </a:lnTo>
                  <a:lnTo>
                    <a:pt x="4593" y="868"/>
                  </a:lnTo>
                  <a:lnTo>
                    <a:pt x="4570" y="960"/>
                  </a:lnTo>
                  <a:lnTo>
                    <a:pt x="4547" y="1050"/>
                  </a:lnTo>
                  <a:lnTo>
                    <a:pt x="4523" y="1140"/>
                  </a:lnTo>
                  <a:lnTo>
                    <a:pt x="4495" y="1231"/>
                  </a:lnTo>
                  <a:lnTo>
                    <a:pt x="4468" y="1319"/>
                  </a:lnTo>
                  <a:lnTo>
                    <a:pt x="4437" y="1407"/>
                  </a:lnTo>
                  <a:lnTo>
                    <a:pt x="4407" y="1494"/>
                  </a:lnTo>
                  <a:lnTo>
                    <a:pt x="4374" y="1582"/>
                  </a:lnTo>
                  <a:lnTo>
                    <a:pt x="4340" y="1668"/>
                  </a:lnTo>
                  <a:lnTo>
                    <a:pt x="4304" y="1753"/>
                  </a:lnTo>
                  <a:lnTo>
                    <a:pt x="4000" y="619"/>
                  </a:lnTo>
                  <a:lnTo>
                    <a:pt x="1690" y="0"/>
                  </a:lnTo>
                  <a:lnTo>
                    <a:pt x="0" y="1690"/>
                  </a:lnTo>
                  <a:lnTo>
                    <a:pt x="618" y="3998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45530" y="2186940"/>
            <a:ext cx="1611630" cy="1609725"/>
            <a:chOff x="9678" y="3024"/>
            <a:chExt cx="2538" cy="2535"/>
          </a:xfrm>
          <a:solidFill>
            <a:schemeClr val="accent4"/>
          </a:solidFill>
        </p:grpSpPr>
        <p:sp>
          <p:nvSpPr>
            <p:cNvPr id="75" name="淘宝店chenying0907 9"/>
            <p:cNvSpPr/>
            <p:nvPr/>
          </p:nvSpPr>
          <p:spPr bwMode="auto">
            <a:xfrm>
              <a:off x="9678" y="3565"/>
              <a:ext cx="1997" cy="1995"/>
            </a:xfrm>
            <a:custGeom>
              <a:avLst/>
              <a:gdLst>
                <a:gd name="T0" fmla="*/ 76 w 6050"/>
                <a:gd name="T1" fmla="*/ 1359 h 6048"/>
                <a:gd name="T2" fmla="*/ 277 w 6050"/>
                <a:gd name="T3" fmla="*/ 1387 h 6048"/>
                <a:gd name="T4" fmla="*/ 477 w 6050"/>
                <a:gd name="T5" fmla="*/ 1422 h 6048"/>
                <a:gd name="T6" fmla="*/ 673 w 6050"/>
                <a:gd name="T7" fmla="*/ 1465 h 6048"/>
                <a:gd name="T8" fmla="*/ 867 w 6050"/>
                <a:gd name="T9" fmla="*/ 1515 h 6048"/>
                <a:gd name="T10" fmla="*/ 1058 w 6050"/>
                <a:gd name="T11" fmla="*/ 1571 h 6048"/>
                <a:gd name="T12" fmla="*/ 1246 w 6050"/>
                <a:gd name="T13" fmla="*/ 1635 h 6048"/>
                <a:gd name="T14" fmla="*/ 1429 w 6050"/>
                <a:gd name="T15" fmla="*/ 1706 h 6048"/>
                <a:gd name="T16" fmla="*/ 1610 w 6050"/>
                <a:gd name="T17" fmla="*/ 1784 h 6048"/>
                <a:gd name="T18" fmla="*/ 0 w 6050"/>
                <a:gd name="T19" fmla="*/ 4358 h 6048"/>
                <a:gd name="T20" fmla="*/ 4000 w 6050"/>
                <a:gd name="T21" fmla="*/ 5429 h 6048"/>
                <a:gd name="T22" fmla="*/ 4305 w 6050"/>
                <a:gd name="T23" fmla="*/ 4527 h 6048"/>
                <a:gd name="T24" fmla="*/ 4379 w 6050"/>
                <a:gd name="T25" fmla="*/ 4710 h 6048"/>
                <a:gd name="T26" fmla="*/ 4446 w 6050"/>
                <a:gd name="T27" fmla="*/ 4896 h 6048"/>
                <a:gd name="T28" fmla="*/ 4507 w 6050"/>
                <a:gd name="T29" fmla="*/ 5085 h 6048"/>
                <a:gd name="T30" fmla="*/ 4560 w 6050"/>
                <a:gd name="T31" fmla="*/ 5277 h 6048"/>
                <a:gd name="T32" fmla="*/ 4607 w 6050"/>
                <a:gd name="T33" fmla="*/ 5472 h 6048"/>
                <a:gd name="T34" fmla="*/ 4646 w 6050"/>
                <a:gd name="T35" fmla="*/ 5670 h 6048"/>
                <a:gd name="T36" fmla="*/ 4677 w 6050"/>
                <a:gd name="T37" fmla="*/ 5871 h 6048"/>
                <a:gd name="T38" fmla="*/ 6050 w 6050"/>
                <a:gd name="T39" fmla="*/ 5972 h 6048"/>
                <a:gd name="T40" fmla="*/ 5969 w 6050"/>
                <a:gd name="T41" fmla="*/ 5387 h 6048"/>
                <a:gd name="T42" fmla="*/ 5838 w 6050"/>
                <a:gd name="T43" fmla="*/ 4819 h 6048"/>
                <a:gd name="T44" fmla="*/ 5660 w 6050"/>
                <a:gd name="T45" fmla="*/ 4272 h 6048"/>
                <a:gd name="T46" fmla="*/ 5437 w 6050"/>
                <a:gd name="T47" fmla="*/ 3747 h 6048"/>
                <a:gd name="T48" fmla="*/ 5171 w 6050"/>
                <a:gd name="T49" fmla="*/ 3245 h 6048"/>
                <a:gd name="T50" fmla="*/ 4864 w 6050"/>
                <a:gd name="T51" fmla="*/ 2771 h 6048"/>
                <a:gd name="T52" fmla="*/ 4519 w 6050"/>
                <a:gd name="T53" fmla="*/ 2326 h 6048"/>
                <a:gd name="T54" fmla="*/ 4138 w 6050"/>
                <a:gd name="T55" fmla="*/ 1912 h 6048"/>
                <a:gd name="T56" fmla="*/ 3723 w 6050"/>
                <a:gd name="T57" fmla="*/ 1531 h 6048"/>
                <a:gd name="T58" fmla="*/ 3278 w 6050"/>
                <a:gd name="T59" fmla="*/ 1186 h 6048"/>
                <a:gd name="T60" fmla="*/ 2803 w 6050"/>
                <a:gd name="T61" fmla="*/ 879 h 6048"/>
                <a:gd name="T62" fmla="*/ 2302 w 6050"/>
                <a:gd name="T63" fmla="*/ 613 h 6048"/>
                <a:gd name="T64" fmla="*/ 1776 w 6050"/>
                <a:gd name="T65" fmla="*/ 390 h 6048"/>
                <a:gd name="T66" fmla="*/ 1228 w 6050"/>
                <a:gd name="T67" fmla="*/ 212 h 6048"/>
                <a:gd name="T68" fmla="*/ 661 w 6050"/>
                <a:gd name="T69" fmla="*/ 81 h 6048"/>
                <a:gd name="T70" fmla="*/ 76 w 6050"/>
                <a:gd name="T71" fmla="*/ 0 h 6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50" h="6048">
                  <a:moveTo>
                    <a:pt x="76" y="0"/>
                  </a:moveTo>
                  <a:lnTo>
                    <a:pt x="76" y="1359"/>
                  </a:lnTo>
                  <a:lnTo>
                    <a:pt x="176" y="1373"/>
                  </a:lnTo>
                  <a:lnTo>
                    <a:pt x="277" y="1387"/>
                  </a:lnTo>
                  <a:lnTo>
                    <a:pt x="377" y="1404"/>
                  </a:lnTo>
                  <a:lnTo>
                    <a:pt x="477" y="1422"/>
                  </a:lnTo>
                  <a:lnTo>
                    <a:pt x="575" y="1443"/>
                  </a:lnTo>
                  <a:lnTo>
                    <a:pt x="673" y="1465"/>
                  </a:lnTo>
                  <a:lnTo>
                    <a:pt x="770" y="1489"/>
                  </a:lnTo>
                  <a:lnTo>
                    <a:pt x="867" y="1515"/>
                  </a:lnTo>
                  <a:lnTo>
                    <a:pt x="962" y="1542"/>
                  </a:lnTo>
                  <a:lnTo>
                    <a:pt x="1058" y="1571"/>
                  </a:lnTo>
                  <a:lnTo>
                    <a:pt x="1152" y="1603"/>
                  </a:lnTo>
                  <a:lnTo>
                    <a:pt x="1246" y="1635"/>
                  </a:lnTo>
                  <a:lnTo>
                    <a:pt x="1338" y="1670"/>
                  </a:lnTo>
                  <a:lnTo>
                    <a:pt x="1429" y="1706"/>
                  </a:lnTo>
                  <a:lnTo>
                    <a:pt x="1521" y="1744"/>
                  </a:lnTo>
                  <a:lnTo>
                    <a:pt x="1610" y="1784"/>
                  </a:lnTo>
                  <a:lnTo>
                    <a:pt x="618" y="2050"/>
                  </a:lnTo>
                  <a:lnTo>
                    <a:pt x="0" y="4358"/>
                  </a:lnTo>
                  <a:lnTo>
                    <a:pt x="1690" y="6048"/>
                  </a:lnTo>
                  <a:lnTo>
                    <a:pt x="4000" y="5429"/>
                  </a:lnTo>
                  <a:lnTo>
                    <a:pt x="4266" y="4437"/>
                  </a:lnTo>
                  <a:lnTo>
                    <a:pt x="4305" y="4527"/>
                  </a:lnTo>
                  <a:lnTo>
                    <a:pt x="4343" y="4619"/>
                  </a:lnTo>
                  <a:lnTo>
                    <a:pt x="4379" y="4710"/>
                  </a:lnTo>
                  <a:lnTo>
                    <a:pt x="4414" y="4802"/>
                  </a:lnTo>
                  <a:lnTo>
                    <a:pt x="4446" y="4896"/>
                  </a:lnTo>
                  <a:lnTo>
                    <a:pt x="4478" y="4990"/>
                  </a:lnTo>
                  <a:lnTo>
                    <a:pt x="4507" y="5085"/>
                  </a:lnTo>
                  <a:lnTo>
                    <a:pt x="4535" y="5181"/>
                  </a:lnTo>
                  <a:lnTo>
                    <a:pt x="4560" y="5277"/>
                  </a:lnTo>
                  <a:lnTo>
                    <a:pt x="4585" y="5375"/>
                  </a:lnTo>
                  <a:lnTo>
                    <a:pt x="4607" y="5472"/>
                  </a:lnTo>
                  <a:lnTo>
                    <a:pt x="4627" y="5571"/>
                  </a:lnTo>
                  <a:lnTo>
                    <a:pt x="4646" y="5670"/>
                  </a:lnTo>
                  <a:lnTo>
                    <a:pt x="4663" y="5771"/>
                  </a:lnTo>
                  <a:lnTo>
                    <a:pt x="4677" y="5871"/>
                  </a:lnTo>
                  <a:lnTo>
                    <a:pt x="4690" y="5972"/>
                  </a:lnTo>
                  <a:lnTo>
                    <a:pt x="6050" y="5972"/>
                  </a:lnTo>
                  <a:lnTo>
                    <a:pt x="6015" y="5677"/>
                  </a:lnTo>
                  <a:lnTo>
                    <a:pt x="5969" y="5387"/>
                  </a:lnTo>
                  <a:lnTo>
                    <a:pt x="5910" y="5101"/>
                  </a:lnTo>
                  <a:lnTo>
                    <a:pt x="5838" y="4819"/>
                  </a:lnTo>
                  <a:lnTo>
                    <a:pt x="5754" y="4543"/>
                  </a:lnTo>
                  <a:lnTo>
                    <a:pt x="5660" y="4272"/>
                  </a:lnTo>
                  <a:lnTo>
                    <a:pt x="5553" y="4006"/>
                  </a:lnTo>
                  <a:lnTo>
                    <a:pt x="5437" y="3747"/>
                  </a:lnTo>
                  <a:lnTo>
                    <a:pt x="5309" y="3493"/>
                  </a:lnTo>
                  <a:lnTo>
                    <a:pt x="5171" y="3245"/>
                  </a:lnTo>
                  <a:lnTo>
                    <a:pt x="5022" y="3005"/>
                  </a:lnTo>
                  <a:lnTo>
                    <a:pt x="4864" y="2771"/>
                  </a:lnTo>
                  <a:lnTo>
                    <a:pt x="4696" y="2545"/>
                  </a:lnTo>
                  <a:lnTo>
                    <a:pt x="4519" y="2326"/>
                  </a:lnTo>
                  <a:lnTo>
                    <a:pt x="4333" y="2115"/>
                  </a:lnTo>
                  <a:lnTo>
                    <a:pt x="4138" y="1912"/>
                  </a:lnTo>
                  <a:lnTo>
                    <a:pt x="3935" y="1717"/>
                  </a:lnTo>
                  <a:lnTo>
                    <a:pt x="3723" y="1531"/>
                  </a:lnTo>
                  <a:lnTo>
                    <a:pt x="3504" y="1353"/>
                  </a:lnTo>
                  <a:lnTo>
                    <a:pt x="3278" y="1186"/>
                  </a:lnTo>
                  <a:lnTo>
                    <a:pt x="3044" y="1027"/>
                  </a:lnTo>
                  <a:lnTo>
                    <a:pt x="2803" y="879"/>
                  </a:lnTo>
                  <a:lnTo>
                    <a:pt x="2556" y="741"/>
                  </a:lnTo>
                  <a:lnTo>
                    <a:pt x="2302" y="613"/>
                  </a:lnTo>
                  <a:lnTo>
                    <a:pt x="2042" y="497"/>
                  </a:lnTo>
                  <a:lnTo>
                    <a:pt x="1776" y="390"/>
                  </a:lnTo>
                  <a:lnTo>
                    <a:pt x="1505" y="296"/>
                  </a:lnTo>
                  <a:lnTo>
                    <a:pt x="1228" y="212"/>
                  </a:lnTo>
                  <a:lnTo>
                    <a:pt x="947" y="140"/>
                  </a:lnTo>
                  <a:lnTo>
                    <a:pt x="661" y="81"/>
                  </a:lnTo>
                  <a:lnTo>
                    <a:pt x="370" y="35"/>
                  </a:lnTo>
                  <a:lnTo>
                    <a:pt x="76" y="0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76" name="淘宝店chenying0907 10"/>
            <p:cNvSpPr/>
            <p:nvPr/>
          </p:nvSpPr>
          <p:spPr bwMode="auto">
            <a:xfrm>
              <a:off x="11024" y="3024"/>
              <a:ext cx="1192" cy="1193"/>
            </a:xfrm>
            <a:custGeom>
              <a:avLst/>
              <a:gdLst>
                <a:gd name="T0" fmla="*/ 667 w 3617"/>
                <a:gd name="T1" fmla="*/ 3209 h 3615"/>
                <a:gd name="T2" fmla="*/ 889 w 3617"/>
                <a:gd name="T3" fmla="*/ 3365 h 3615"/>
                <a:gd name="T4" fmla="*/ 1128 w 3617"/>
                <a:gd name="T5" fmla="*/ 3482 h 3615"/>
                <a:gd name="T6" fmla="*/ 1378 w 3617"/>
                <a:gd name="T7" fmla="*/ 3564 h 3615"/>
                <a:gd name="T8" fmla="*/ 1635 w 3617"/>
                <a:gd name="T9" fmla="*/ 3607 h 3615"/>
                <a:gd name="T10" fmla="*/ 1896 w 3617"/>
                <a:gd name="T11" fmla="*/ 3613 h 3615"/>
                <a:gd name="T12" fmla="*/ 2154 w 3617"/>
                <a:gd name="T13" fmla="*/ 3582 h 3615"/>
                <a:gd name="T14" fmla="*/ 2407 w 3617"/>
                <a:gd name="T15" fmla="*/ 3514 h 3615"/>
                <a:gd name="T16" fmla="*/ 2649 w 3617"/>
                <a:gd name="T17" fmla="*/ 3408 h 3615"/>
                <a:gd name="T18" fmla="*/ 2878 w 3617"/>
                <a:gd name="T19" fmla="*/ 3265 h 3615"/>
                <a:gd name="T20" fmla="*/ 3087 w 3617"/>
                <a:gd name="T21" fmla="*/ 3086 h 3615"/>
                <a:gd name="T22" fmla="*/ 3268 w 3617"/>
                <a:gd name="T23" fmla="*/ 2877 h 3615"/>
                <a:gd name="T24" fmla="*/ 3410 w 3617"/>
                <a:gd name="T25" fmla="*/ 2648 h 3615"/>
                <a:gd name="T26" fmla="*/ 3515 w 3617"/>
                <a:gd name="T27" fmla="*/ 2406 h 3615"/>
                <a:gd name="T28" fmla="*/ 3583 w 3617"/>
                <a:gd name="T29" fmla="*/ 2153 h 3615"/>
                <a:gd name="T30" fmla="*/ 3615 w 3617"/>
                <a:gd name="T31" fmla="*/ 1894 h 3615"/>
                <a:gd name="T32" fmla="*/ 3609 w 3617"/>
                <a:gd name="T33" fmla="*/ 1634 h 3615"/>
                <a:gd name="T34" fmla="*/ 3565 w 3617"/>
                <a:gd name="T35" fmla="*/ 1377 h 3615"/>
                <a:gd name="T36" fmla="*/ 3485 w 3617"/>
                <a:gd name="T37" fmla="*/ 1128 h 3615"/>
                <a:gd name="T38" fmla="*/ 3366 w 3617"/>
                <a:gd name="T39" fmla="*/ 889 h 3615"/>
                <a:gd name="T40" fmla="*/ 3212 w 3617"/>
                <a:gd name="T41" fmla="*/ 667 h 3615"/>
                <a:gd name="T42" fmla="*/ 3020 w 3617"/>
                <a:gd name="T43" fmla="*/ 466 h 3615"/>
                <a:gd name="T44" fmla="*/ 2804 w 3617"/>
                <a:gd name="T45" fmla="*/ 297 h 3615"/>
                <a:gd name="T46" fmla="*/ 2570 w 3617"/>
                <a:gd name="T47" fmla="*/ 167 h 3615"/>
                <a:gd name="T48" fmla="*/ 2323 w 3617"/>
                <a:gd name="T49" fmla="*/ 74 h 3615"/>
                <a:gd name="T50" fmla="*/ 2068 w 3617"/>
                <a:gd name="T51" fmla="*/ 18 h 3615"/>
                <a:gd name="T52" fmla="*/ 1808 w 3617"/>
                <a:gd name="T53" fmla="*/ 0 h 3615"/>
                <a:gd name="T54" fmla="*/ 1548 w 3617"/>
                <a:gd name="T55" fmla="*/ 18 h 3615"/>
                <a:gd name="T56" fmla="*/ 1294 w 3617"/>
                <a:gd name="T57" fmla="*/ 74 h 3615"/>
                <a:gd name="T58" fmla="*/ 1047 w 3617"/>
                <a:gd name="T59" fmla="*/ 167 h 3615"/>
                <a:gd name="T60" fmla="*/ 813 w 3617"/>
                <a:gd name="T61" fmla="*/ 297 h 3615"/>
                <a:gd name="T62" fmla="*/ 597 w 3617"/>
                <a:gd name="T63" fmla="*/ 465 h 3615"/>
                <a:gd name="T64" fmla="*/ 406 w 3617"/>
                <a:gd name="T65" fmla="*/ 667 h 3615"/>
                <a:gd name="T66" fmla="*/ 251 w 3617"/>
                <a:gd name="T67" fmla="*/ 889 h 3615"/>
                <a:gd name="T68" fmla="*/ 133 w 3617"/>
                <a:gd name="T69" fmla="*/ 1128 h 3615"/>
                <a:gd name="T70" fmla="*/ 52 w 3617"/>
                <a:gd name="T71" fmla="*/ 1377 h 3615"/>
                <a:gd name="T72" fmla="*/ 8 w 3617"/>
                <a:gd name="T73" fmla="*/ 1634 h 3615"/>
                <a:gd name="T74" fmla="*/ 2 w 3617"/>
                <a:gd name="T75" fmla="*/ 1894 h 3615"/>
                <a:gd name="T76" fmla="*/ 33 w 3617"/>
                <a:gd name="T77" fmla="*/ 2153 h 3615"/>
                <a:gd name="T78" fmla="*/ 101 w 3617"/>
                <a:gd name="T79" fmla="*/ 2406 h 3615"/>
                <a:gd name="T80" fmla="*/ 207 w 3617"/>
                <a:gd name="T81" fmla="*/ 2648 h 3615"/>
                <a:gd name="T82" fmla="*/ 350 w 3617"/>
                <a:gd name="T83" fmla="*/ 2877 h 3615"/>
                <a:gd name="T84" fmla="*/ 530 w 3617"/>
                <a:gd name="T85" fmla="*/ 3086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7" h="3615">
                  <a:moveTo>
                    <a:pt x="530" y="3086"/>
                  </a:moveTo>
                  <a:lnTo>
                    <a:pt x="597" y="3150"/>
                  </a:lnTo>
                  <a:lnTo>
                    <a:pt x="667" y="3209"/>
                  </a:lnTo>
                  <a:lnTo>
                    <a:pt x="739" y="3265"/>
                  </a:lnTo>
                  <a:lnTo>
                    <a:pt x="813" y="3317"/>
                  </a:lnTo>
                  <a:lnTo>
                    <a:pt x="889" y="3365"/>
                  </a:lnTo>
                  <a:lnTo>
                    <a:pt x="968" y="3408"/>
                  </a:lnTo>
                  <a:lnTo>
                    <a:pt x="1047" y="3448"/>
                  </a:lnTo>
                  <a:lnTo>
                    <a:pt x="1128" y="3482"/>
                  </a:lnTo>
                  <a:lnTo>
                    <a:pt x="1210" y="3514"/>
                  </a:lnTo>
                  <a:lnTo>
                    <a:pt x="1294" y="3540"/>
                  </a:lnTo>
                  <a:lnTo>
                    <a:pt x="1378" y="3564"/>
                  </a:lnTo>
                  <a:lnTo>
                    <a:pt x="1463" y="3582"/>
                  </a:lnTo>
                  <a:lnTo>
                    <a:pt x="1549" y="3596"/>
                  </a:lnTo>
                  <a:lnTo>
                    <a:pt x="1635" y="3607"/>
                  </a:lnTo>
                  <a:lnTo>
                    <a:pt x="1722" y="3613"/>
                  </a:lnTo>
                  <a:lnTo>
                    <a:pt x="1808" y="3615"/>
                  </a:lnTo>
                  <a:lnTo>
                    <a:pt x="1896" y="3613"/>
                  </a:lnTo>
                  <a:lnTo>
                    <a:pt x="1982" y="3607"/>
                  </a:lnTo>
                  <a:lnTo>
                    <a:pt x="2068" y="3596"/>
                  </a:lnTo>
                  <a:lnTo>
                    <a:pt x="2154" y="3582"/>
                  </a:lnTo>
                  <a:lnTo>
                    <a:pt x="2239" y="3564"/>
                  </a:lnTo>
                  <a:lnTo>
                    <a:pt x="2323" y="3540"/>
                  </a:lnTo>
                  <a:lnTo>
                    <a:pt x="2407" y="3514"/>
                  </a:lnTo>
                  <a:lnTo>
                    <a:pt x="2489" y="3482"/>
                  </a:lnTo>
                  <a:lnTo>
                    <a:pt x="2570" y="3448"/>
                  </a:lnTo>
                  <a:lnTo>
                    <a:pt x="2649" y="3408"/>
                  </a:lnTo>
                  <a:lnTo>
                    <a:pt x="2727" y="3365"/>
                  </a:lnTo>
                  <a:lnTo>
                    <a:pt x="2804" y="3317"/>
                  </a:lnTo>
                  <a:lnTo>
                    <a:pt x="2878" y="3265"/>
                  </a:lnTo>
                  <a:lnTo>
                    <a:pt x="2950" y="3209"/>
                  </a:lnTo>
                  <a:lnTo>
                    <a:pt x="3020" y="3150"/>
                  </a:lnTo>
                  <a:lnTo>
                    <a:pt x="3087" y="3086"/>
                  </a:lnTo>
                  <a:lnTo>
                    <a:pt x="3152" y="3019"/>
                  </a:lnTo>
                  <a:lnTo>
                    <a:pt x="3212" y="2949"/>
                  </a:lnTo>
                  <a:lnTo>
                    <a:pt x="3268" y="2877"/>
                  </a:lnTo>
                  <a:lnTo>
                    <a:pt x="3319" y="2802"/>
                  </a:lnTo>
                  <a:lnTo>
                    <a:pt x="3366" y="2726"/>
                  </a:lnTo>
                  <a:lnTo>
                    <a:pt x="3410" y="2648"/>
                  </a:lnTo>
                  <a:lnTo>
                    <a:pt x="3449" y="2569"/>
                  </a:lnTo>
                  <a:lnTo>
                    <a:pt x="3485" y="2488"/>
                  </a:lnTo>
                  <a:lnTo>
                    <a:pt x="3515" y="2406"/>
                  </a:lnTo>
                  <a:lnTo>
                    <a:pt x="3543" y="2322"/>
                  </a:lnTo>
                  <a:lnTo>
                    <a:pt x="3565" y="2238"/>
                  </a:lnTo>
                  <a:lnTo>
                    <a:pt x="3583" y="2153"/>
                  </a:lnTo>
                  <a:lnTo>
                    <a:pt x="3599" y="2068"/>
                  </a:lnTo>
                  <a:lnTo>
                    <a:pt x="3609" y="1981"/>
                  </a:lnTo>
                  <a:lnTo>
                    <a:pt x="3615" y="1894"/>
                  </a:lnTo>
                  <a:lnTo>
                    <a:pt x="3617" y="1808"/>
                  </a:lnTo>
                  <a:lnTo>
                    <a:pt x="3615" y="1721"/>
                  </a:lnTo>
                  <a:lnTo>
                    <a:pt x="3609" y="1634"/>
                  </a:lnTo>
                  <a:lnTo>
                    <a:pt x="3599" y="1548"/>
                  </a:lnTo>
                  <a:lnTo>
                    <a:pt x="3583" y="1463"/>
                  </a:lnTo>
                  <a:lnTo>
                    <a:pt x="3565" y="1377"/>
                  </a:lnTo>
                  <a:lnTo>
                    <a:pt x="3543" y="1293"/>
                  </a:lnTo>
                  <a:lnTo>
                    <a:pt x="3515" y="1210"/>
                  </a:lnTo>
                  <a:lnTo>
                    <a:pt x="3485" y="1128"/>
                  </a:lnTo>
                  <a:lnTo>
                    <a:pt x="3449" y="1046"/>
                  </a:lnTo>
                  <a:lnTo>
                    <a:pt x="3410" y="967"/>
                  </a:lnTo>
                  <a:lnTo>
                    <a:pt x="3366" y="889"/>
                  </a:lnTo>
                  <a:lnTo>
                    <a:pt x="3319" y="813"/>
                  </a:lnTo>
                  <a:lnTo>
                    <a:pt x="3268" y="739"/>
                  </a:lnTo>
                  <a:lnTo>
                    <a:pt x="3212" y="667"/>
                  </a:lnTo>
                  <a:lnTo>
                    <a:pt x="3152" y="597"/>
                  </a:lnTo>
                  <a:lnTo>
                    <a:pt x="3087" y="530"/>
                  </a:lnTo>
                  <a:lnTo>
                    <a:pt x="3020" y="466"/>
                  </a:lnTo>
                  <a:lnTo>
                    <a:pt x="2950" y="405"/>
                  </a:lnTo>
                  <a:lnTo>
                    <a:pt x="2878" y="349"/>
                  </a:lnTo>
                  <a:lnTo>
                    <a:pt x="2804" y="297"/>
                  </a:lnTo>
                  <a:lnTo>
                    <a:pt x="2727" y="251"/>
                  </a:lnTo>
                  <a:lnTo>
                    <a:pt x="2649" y="207"/>
                  </a:lnTo>
                  <a:lnTo>
                    <a:pt x="2570" y="167"/>
                  </a:lnTo>
                  <a:lnTo>
                    <a:pt x="2489" y="132"/>
                  </a:lnTo>
                  <a:lnTo>
                    <a:pt x="2407" y="102"/>
                  </a:lnTo>
                  <a:lnTo>
                    <a:pt x="2323" y="74"/>
                  </a:lnTo>
                  <a:lnTo>
                    <a:pt x="2239" y="52"/>
                  </a:lnTo>
                  <a:lnTo>
                    <a:pt x="2154" y="33"/>
                  </a:lnTo>
                  <a:lnTo>
                    <a:pt x="2068" y="18"/>
                  </a:lnTo>
                  <a:lnTo>
                    <a:pt x="1982" y="8"/>
                  </a:lnTo>
                  <a:lnTo>
                    <a:pt x="1896" y="2"/>
                  </a:lnTo>
                  <a:lnTo>
                    <a:pt x="1808" y="0"/>
                  </a:lnTo>
                  <a:lnTo>
                    <a:pt x="1722" y="2"/>
                  </a:lnTo>
                  <a:lnTo>
                    <a:pt x="1635" y="8"/>
                  </a:lnTo>
                  <a:lnTo>
                    <a:pt x="1548" y="18"/>
                  </a:lnTo>
                  <a:lnTo>
                    <a:pt x="1463" y="33"/>
                  </a:lnTo>
                  <a:lnTo>
                    <a:pt x="1378" y="52"/>
                  </a:lnTo>
                  <a:lnTo>
                    <a:pt x="1294" y="74"/>
                  </a:lnTo>
                  <a:lnTo>
                    <a:pt x="1210" y="102"/>
                  </a:lnTo>
                  <a:lnTo>
                    <a:pt x="1128" y="132"/>
                  </a:lnTo>
                  <a:lnTo>
                    <a:pt x="1047" y="167"/>
                  </a:lnTo>
                  <a:lnTo>
                    <a:pt x="968" y="207"/>
                  </a:lnTo>
                  <a:lnTo>
                    <a:pt x="889" y="250"/>
                  </a:lnTo>
                  <a:lnTo>
                    <a:pt x="813" y="297"/>
                  </a:lnTo>
                  <a:lnTo>
                    <a:pt x="739" y="349"/>
                  </a:lnTo>
                  <a:lnTo>
                    <a:pt x="667" y="405"/>
                  </a:lnTo>
                  <a:lnTo>
                    <a:pt x="597" y="465"/>
                  </a:lnTo>
                  <a:lnTo>
                    <a:pt x="530" y="530"/>
                  </a:lnTo>
                  <a:lnTo>
                    <a:pt x="466" y="597"/>
                  </a:lnTo>
                  <a:lnTo>
                    <a:pt x="406" y="667"/>
                  </a:lnTo>
                  <a:lnTo>
                    <a:pt x="350" y="739"/>
                  </a:lnTo>
                  <a:lnTo>
                    <a:pt x="298" y="813"/>
                  </a:lnTo>
                  <a:lnTo>
                    <a:pt x="251" y="889"/>
                  </a:lnTo>
                  <a:lnTo>
                    <a:pt x="207" y="967"/>
                  </a:lnTo>
                  <a:lnTo>
                    <a:pt x="167" y="1046"/>
                  </a:lnTo>
                  <a:lnTo>
                    <a:pt x="133" y="1128"/>
                  </a:lnTo>
                  <a:lnTo>
                    <a:pt x="101" y="1210"/>
                  </a:lnTo>
                  <a:lnTo>
                    <a:pt x="75" y="1293"/>
                  </a:lnTo>
                  <a:lnTo>
                    <a:pt x="52" y="1377"/>
                  </a:lnTo>
                  <a:lnTo>
                    <a:pt x="33" y="1463"/>
                  </a:lnTo>
                  <a:lnTo>
                    <a:pt x="19" y="1548"/>
                  </a:lnTo>
                  <a:lnTo>
                    <a:pt x="8" y="1634"/>
                  </a:lnTo>
                  <a:lnTo>
                    <a:pt x="2" y="1720"/>
                  </a:lnTo>
                  <a:lnTo>
                    <a:pt x="0" y="1808"/>
                  </a:lnTo>
                  <a:lnTo>
                    <a:pt x="2" y="1894"/>
                  </a:lnTo>
                  <a:lnTo>
                    <a:pt x="8" y="1981"/>
                  </a:lnTo>
                  <a:lnTo>
                    <a:pt x="19" y="2068"/>
                  </a:lnTo>
                  <a:lnTo>
                    <a:pt x="33" y="2153"/>
                  </a:lnTo>
                  <a:lnTo>
                    <a:pt x="52" y="2238"/>
                  </a:lnTo>
                  <a:lnTo>
                    <a:pt x="75" y="2322"/>
                  </a:lnTo>
                  <a:lnTo>
                    <a:pt x="101" y="2406"/>
                  </a:lnTo>
                  <a:lnTo>
                    <a:pt x="133" y="2488"/>
                  </a:lnTo>
                  <a:lnTo>
                    <a:pt x="167" y="2569"/>
                  </a:lnTo>
                  <a:lnTo>
                    <a:pt x="207" y="2648"/>
                  </a:lnTo>
                  <a:lnTo>
                    <a:pt x="251" y="2726"/>
                  </a:lnTo>
                  <a:lnTo>
                    <a:pt x="298" y="2802"/>
                  </a:lnTo>
                  <a:lnTo>
                    <a:pt x="350" y="2877"/>
                  </a:lnTo>
                  <a:lnTo>
                    <a:pt x="406" y="2949"/>
                  </a:lnTo>
                  <a:lnTo>
                    <a:pt x="466" y="3019"/>
                  </a:lnTo>
                  <a:lnTo>
                    <a:pt x="530" y="3086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2</a:t>
              </a:r>
              <a:endParaRPr lang="en-US" altLang="zh-CN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13555" y="2186940"/>
            <a:ext cx="1610995" cy="1609725"/>
            <a:chOff x="6793" y="3024"/>
            <a:chExt cx="2537" cy="2535"/>
          </a:xfrm>
          <a:solidFill>
            <a:schemeClr val="accent2"/>
          </a:solidFill>
        </p:grpSpPr>
        <p:sp>
          <p:nvSpPr>
            <p:cNvPr id="79" name="淘宝店chenying0907 11"/>
            <p:cNvSpPr/>
            <p:nvPr/>
          </p:nvSpPr>
          <p:spPr bwMode="auto">
            <a:xfrm>
              <a:off x="7260" y="3565"/>
              <a:ext cx="2071" cy="1995"/>
            </a:xfrm>
            <a:custGeom>
              <a:avLst/>
              <a:gdLst>
                <a:gd name="T0" fmla="*/ 1366 w 6279"/>
                <a:gd name="T1" fmla="*/ 5910 h 6048"/>
                <a:gd name="T2" fmla="*/ 1384 w 6279"/>
                <a:gd name="T3" fmla="*/ 5788 h 6048"/>
                <a:gd name="T4" fmla="*/ 1404 w 6279"/>
                <a:gd name="T5" fmla="*/ 5666 h 6048"/>
                <a:gd name="T6" fmla="*/ 1427 w 6279"/>
                <a:gd name="T7" fmla="*/ 5546 h 6048"/>
                <a:gd name="T8" fmla="*/ 1453 w 6279"/>
                <a:gd name="T9" fmla="*/ 5426 h 6048"/>
                <a:gd name="T10" fmla="*/ 1481 w 6279"/>
                <a:gd name="T11" fmla="*/ 5308 h 6048"/>
                <a:gd name="T12" fmla="*/ 1512 w 6279"/>
                <a:gd name="T13" fmla="*/ 5190 h 6048"/>
                <a:gd name="T14" fmla="*/ 1545 w 6279"/>
                <a:gd name="T15" fmla="*/ 5074 h 6048"/>
                <a:gd name="T16" fmla="*/ 1582 w 6279"/>
                <a:gd name="T17" fmla="*/ 4959 h 6048"/>
                <a:gd name="T18" fmla="*/ 1620 w 6279"/>
                <a:gd name="T19" fmla="*/ 4845 h 6048"/>
                <a:gd name="T20" fmla="*/ 1662 w 6279"/>
                <a:gd name="T21" fmla="*/ 4732 h 6048"/>
                <a:gd name="T22" fmla="*/ 1706 w 6279"/>
                <a:gd name="T23" fmla="*/ 4621 h 6048"/>
                <a:gd name="T24" fmla="*/ 1751 w 6279"/>
                <a:gd name="T25" fmla="*/ 4510 h 6048"/>
                <a:gd name="T26" fmla="*/ 1800 w 6279"/>
                <a:gd name="T27" fmla="*/ 4400 h 6048"/>
                <a:gd name="T28" fmla="*/ 1851 w 6279"/>
                <a:gd name="T29" fmla="*/ 4293 h 6048"/>
                <a:gd name="T30" fmla="*/ 1904 w 6279"/>
                <a:gd name="T31" fmla="*/ 4186 h 6048"/>
                <a:gd name="T32" fmla="*/ 2279 w 6279"/>
                <a:gd name="T33" fmla="*/ 5429 h 6048"/>
                <a:gd name="T34" fmla="*/ 6279 w 6279"/>
                <a:gd name="T35" fmla="*/ 4358 h 6048"/>
                <a:gd name="T36" fmla="*/ 4526 w 6279"/>
                <a:gd name="T37" fmla="*/ 1745 h 6048"/>
                <a:gd name="T38" fmla="*/ 4697 w 6279"/>
                <a:gd name="T39" fmla="*/ 1675 h 6048"/>
                <a:gd name="T40" fmla="*/ 4872 w 6279"/>
                <a:gd name="T41" fmla="*/ 1612 h 6048"/>
                <a:gd name="T42" fmla="*/ 5049 w 6279"/>
                <a:gd name="T43" fmla="*/ 1554 h 6048"/>
                <a:gd name="T44" fmla="*/ 5229 w 6279"/>
                <a:gd name="T45" fmla="*/ 1502 h 6048"/>
                <a:gd name="T46" fmla="*/ 5411 w 6279"/>
                <a:gd name="T47" fmla="*/ 1457 h 6048"/>
                <a:gd name="T48" fmla="*/ 5597 w 6279"/>
                <a:gd name="T49" fmla="*/ 1418 h 6048"/>
                <a:gd name="T50" fmla="*/ 5784 w 6279"/>
                <a:gd name="T51" fmla="*/ 1386 h 6048"/>
                <a:gd name="T52" fmla="*/ 5974 w 6279"/>
                <a:gd name="T53" fmla="*/ 1359 h 6048"/>
                <a:gd name="T54" fmla="*/ 5679 w 6279"/>
                <a:gd name="T55" fmla="*/ 35 h 6048"/>
                <a:gd name="T56" fmla="*/ 5102 w 6279"/>
                <a:gd name="T57" fmla="*/ 140 h 6048"/>
                <a:gd name="T58" fmla="*/ 4544 w 6279"/>
                <a:gd name="T59" fmla="*/ 296 h 6048"/>
                <a:gd name="T60" fmla="*/ 4008 w 6279"/>
                <a:gd name="T61" fmla="*/ 497 h 6048"/>
                <a:gd name="T62" fmla="*/ 3494 w 6279"/>
                <a:gd name="T63" fmla="*/ 741 h 6048"/>
                <a:gd name="T64" fmla="*/ 3005 w 6279"/>
                <a:gd name="T65" fmla="*/ 1027 h 6048"/>
                <a:gd name="T66" fmla="*/ 2544 w 6279"/>
                <a:gd name="T67" fmla="*/ 1353 h 6048"/>
                <a:gd name="T68" fmla="*/ 2114 w 6279"/>
                <a:gd name="T69" fmla="*/ 1717 h 6048"/>
                <a:gd name="T70" fmla="*/ 1717 w 6279"/>
                <a:gd name="T71" fmla="*/ 2115 h 6048"/>
                <a:gd name="T72" fmla="*/ 1353 w 6279"/>
                <a:gd name="T73" fmla="*/ 2545 h 6048"/>
                <a:gd name="T74" fmla="*/ 1027 w 6279"/>
                <a:gd name="T75" fmla="*/ 3005 h 6048"/>
                <a:gd name="T76" fmla="*/ 741 w 6279"/>
                <a:gd name="T77" fmla="*/ 3493 h 6048"/>
                <a:gd name="T78" fmla="*/ 495 w 6279"/>
                <a:gd name="T79" fmla="*/ 4006 h 6048"/>
                <a:gd name="T80" fmla="*/ 294 w 6279"/>
                <a:gd name="T81" fmla="*/ 4543 h 6048"/>
                <a:gd name="T82" fmla="*/ 140 w 6279"/>
                <a:gd name="T83" fmla="*/ 5101 h 6048"/>
                <a:gd name="T84" fmla="*/ 33 w 6279"/>
                <a:gd name="T85" fmla="*/ 5677 h 6048"/>
                <a:gd name="T86" fmla="*/ 1359 w 6279"/>
                <a:gd name="T87" fmla="*/ 5972 h 6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79" h="6048">
                  <a:moveTo>
                    <a:pt x="1359" y="5972"/>
                  </a:moveTo>
                  <a:lnTo>
                    <a:pt x="1366" y="5910"/>
                  </a:lnTo>
                  <a:lnTo>
                    <a:pt x="1375" y="5849"/>
                  </a:lnTo>
                  <a:lnTo>
                    <a:pt x="1384" y="5788"/>
                  </a:lnTo>
                  <a:lnTo>
                    <a:pt x="1394" y="5727"/>
                  </a:lnTo>
                  <a:lnTo>
                    <a:pt x="1404" y="5666"/>
                  </a:lnTo>
                  <a:lnTo>
                    <a:pt x="1415" y="5606"/>
                  </a:lnTo>
                  <a:lnTo>
                    <a:pt x="1427" y="5546"/>
                  </a:lnTo>
                  <a:lnTo>
                    <a:pt x="1440" y="5486"/>
                  </a:lnTo>
                  <a:lnTo>
                    <a:pt x="1453" y="5426"/>
                  </a:lnTo>
                  <a:lnTo>
                    <a:pt x="1466" y="5367"/>
                  </a:lnTo>
                  <a:lnTo>
                    <a:pt x="1481" y="5308"/>
                  </a:lnTo>
                  <a:lnTo>
                    <a:pt x="1496" y="5249"/>
                  </a:lnTo>
                  <a:lnTo>
                    <a:pt x="1512" y="5190"/>
                  </a:lnTo>
                  <a:lnTo>
                    <a:pt x="1528" y="5132"/>
                  </a:lnTo>
                  <a:lnTo>
                    <a:pt x="1545" y="5074"/>
                  </a:lnTo>
                  <a:lnTo>
                    <a:pt x="1563" y="5016"/>
                  </a:lnTo>
                  <a:lnTo>
                    <a:pt x="1582" y="4959"/>
                  </a:lnTo>
                  <a:lnTo>
                    <a:pt x="1601" y="4902"/>
                  </a:lnTo>
                  <a:lnTo>
                    <a:pt x="1620" y="4845"/>
                  </a:lnTo>
                  <a:lnTo>
                    <a:pt x="1641" y="4788"/>
                  </a:lnTo>
                  <a:lnTo>
                    <a:pt x="1662" y="4732"/>
                  </a:lnTo>
                  <a:lnTo>
                    <a:pt x="1683" y="4675"/>
                  </a:lnTo>
                  <a:lnTo>
                    <a:pt x="1706" y="4621"/>
                  </a:lnTo>
                  <a:lnTo>
                    <a:pt x="1728" y="4565"/>
                  </a:lnTo>
                  <a:lnTo>
                    <a:pt x="1751" y="4510"/>
                  </a:lnTo>
                  <a:lnTo>
                    <a:pt x="1776" y="4455"/>
                  </a:lnTo>
                  <a:lnTo>
                    <a:pt x="1800" y="4400"/>
                  </a:lnTo>
                  <a:lnTo>
                    <a:pt x="1825" y="4346"/>
                  </a:lnTo>
                  <a:lnTo>
                    <a:pt x="1851" y="4293"/>
                  </a:lnTo>
                  <a:lnTo>
                    <a:pt x="1877" y="4239"/>
                  </a:lnTo>
                  <a:lnTo>
                    <a:pt x="1904" y="4186"/>
                  </a:lnTo>
                  <a:lnTo>
                    <a:pt x="1932" y="4133"/>
                  </a:lnTo>
                  <a:lnTo>
                    <a:pt x="2279" y="5429"/>
                  </a:lnTo>
                  <a:lnTo>
                    <a:pt x="4589" y="6048"/>
                  </a:lnTo>
                  <a:lnTo>
                    <a:pt x="6279" y="4358"/>
                  </a:lnTo>
                  <a:lnTo>
                    <a:pt x="5661" y="2050"/>
                  </a:lnTo>
                  <a:lnTo>
                    <a:pt x="4526" y="1745"/>
                  </a:lnTo>
                  <a:lnTo>
                    <a:pt x="4611" y="1710"/>
                  </a:lnTo>
                  <a:lnTo>
                    <a:pt x="4697" y="1675"/>
                  </a:lnTo>
                  <a:lnTo>
                    <a:pt x="4785" y="1643"/>
                  </a:lnTo>
                  <a:lnTo>
                    <a:pt x="4872" y="1612"/>
                  </a:lnTo>
                  <a:lnTo>
                    <a:pt x="4960" y="1582"/>
                  </a:lnTo>
                  <a:lnTo>
                    <a:pt x="5049" y="1554"/>
                  </a:lnTo>
                  <a:lnTo>
                    <a:pt x="5139" y="1527"/>
                  </a:lnTo>
                  <a:lnTo>
                    <a:pt x="5229" y="1502"/>
                  </a:lnTo>
                  <a:lnTo>
                    <a:pt x="5320" y="1479"/>
                  </a:lnTo>
                  <a:lnTo>
                    <a:pt x="5411" y="1457"/>
                  </a:lnTo>
                  <a:lnTo>
                    <a:pt x="5504" y="1436"/>
                  </a:lnTo>
                  <a:lnTo>
                    <a:pt x="5597" y="1418"/>
                  </a:lnTo>
                  <a:lnTo>
                    <a:pt x="5690" y="1401"/>
                  </a:lnTo>
                  <a:lnTo>
                    <a:pt x="5784" y="1386"/>
                  </a:lnTo>
                  <a:lnTo>
                    <a:pt x="5878" y="1372"/>
                  </a:lnTo>
                  <a:lnTo>
                    <a:pt x="5974" y="1359"/>
                  </a:lnTo>
                  <a:lnTo>
                    <a:pt x="5974" y="0"/>
                  </a:lnTo>
                  <a:lnTo>
                    <a:pt x="5679" y="35"/>
                  </a:lnTo>
                  <a:lnTo>
                    <a:pt x="5389" y="81"/>
                  </a:lnTo>
                  <a:lnTo>
                    <a:pt x="5102" y="140"/>
                  </a:lnTo>
                  <a:lnTo>
                    <a:pt x="4821" y="212"/>
                  </a:lnTo>
                  <a:lnTo>
                    <a:pt x="4544" y="296"/>
                  </a:lnTo>
                  <a:lnTo>
                    <a:pt x="4273" y="390"/>
                  </a:lnTo>
                  <a:lnTo>
                    <a:pt x="4008" y="497"/>
                  </a:lnTo>
                  <a:lnTo>
                    <a:pt x="3748" y="613"/>
                  </a:lnTo>
                  <a:lnTo>
                    <a:pt x="3494" y="741"/>
                  </a:lnTo>
                  <a:lnTo>
                    <a:pt x="3246" y="879"/>
                  </a:lnTo>
                  <a:lnTo>
                    <a:pt x="3005" y="1027"/>
                  </a:lnTo>
                  <a:lnTo>
                    <a:pt x="2771" y="1186"/>
                  </a:lnTo>
                  <a:lnTo>
                    <a:pt x="2544" y="1353"/>
                  </a:lnTo>
                  <a:lnTo>
                    <a:pt x="2325" y="1531"/>
                  </a:lnTo>
                  <a:lnTo>
                    <a:pt x="2114" y="1717"/>
                  </a:lnTo>
                  <a:lnTo>
                    <a:pt x="1911" y="1912"/>
                  </a:lnTo>
                  <a:lnTo>
                    <a:pt x="1717" y="2115"/>
                  </a:lnTo>
                  <a:lnTo>
                    <a:pt x="1530" y="2326"/>
                  </a:lnTo>
                  <a:lnTo>
                    <a:pt x="1353" y="2545"/>
                  </a:lnTo>
                  <a:lnTo>
                    <a:pt x="1186" y="2771"/>
                  </a:lnTo>
                  <a:lnTo>
                    <a:pt x="1027" y="3005"/>
                  </a:lnTo>
                  <a:lnTo>
                    <a:pt x="879" y="3245"/>
                  </a:lnTo>
                  <a:lnTo>
                    <a:pt x="741" y="3493"/>
                  </a:lnTo>
                  <a:lnTo>
                    <a:pt x="613" y="3747"/>
                  </a:lnTo>
                  <a:lnTo>
                    <a:pt x="495" y="4006"/>
                  </a:lnTo>
                  <a:lnTo>
                    <a:pt x="390" y="4272"/>
                  </a:lnTo>
                  <a:lnTo>
                    <a:pt x="294" y="4543"/>
                  </a:lnTo>
                  <a:lnTo>
                    <a:pt x="211" y="4819"/>
                  </a:lnTo>
                  <a:lnTo>
                    <a:pt x="140" y="5101"/>
                  </a:lnTo>
                  <a:lnTo>
                    <a:pt x="81" y="5387"/>
                  </a:lnTo>
                  <a:lnTo>
                    <a:pt x="33" y="5677"/>
                  </a:lnTo>
                  <a:lnTo>
                    <a:pt x="0" y="5972"/>
                  </a:lnTo>
                  <a:lnTo>
                    <a:pt x="1359" y="5972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80" name="淘宝店chenying0907 12"/>
            <p:cNvSpPr/>
            <p:nvPr/>
          </p:nvSpPr>
          <p:spPr bwMode="auto">
            <a:xfrm>
              <a:off x="6793" y="3024"/>
              <a:ext cx="1192" cy="1193"/>
            </a:xfrm>
            <a:custGeom>
              <a:avLst/>
              <a:gdLst>
                <a:gd name="T0" fmla="*/ 667 w 3617"/>
                <a:gd name="T1" fmla="*/ 3209 h 3615"/>
                <a:gd name="T2" fmla="*/ 890 w 3617"/>
                <a:gd name="T3" fmla="*/ 3365 h 3615"/>
                <a:gd name="T4" fmla="*/ 1128 w 3617"/>
                <a:gd name="T5" fmla="*/ 3482 h 3615"/>
                <a:gd name="T6" fmla="*/ 1378 w 3617"/>
                <a:gd name="T7" fmla="*/ 3564 h 3615"/>
                <a:gd name="T8" fmla="*/ 1635 w 3617"/>
                <a:gd name="T9" fmla="*/ 3607 h 3615"/>
                <a:gd name="T10" fmla="*/ 1895 w 3617"/>
                <a:gd name="T11" fmla="*/ 3613 h 3615"/>
                <a:gd name="T12" fmla="*/ 2154 w 3617"/>
                <a:gd name="T13" fmla="*/ 3582 h 3615"/>
                <a:gd name="T14" fmla="*/ 2407 w 3617"/>
                <a:gd name="T15" fmla="*/ 3514 h 3615"/>
                <a:gd name="T16" fmla="*/ 2649 w 3617"/>
                <a:gd name="T17" fmla="*/ 3408 h 3615"/>
                <a:gd name="T18" fmla="*/ 2878 w 3617"/>
                <a:gd name="T19" fmla="*/ 3265 h 3615"/>
                <a:gd name="T20" fmla="*/ 3087 w 3617"/>
                <a:gd name="T21" fmla="*/ 3086 h 3615"/>
                <a:gd name="T22" fmla="*/ 3267 w 3617"/>
                <a:gd name="T23" fmla="*/ 2877 h 3615"/>
                <a:gd name="T24" fmla="*/ 3410 w 3617"/>
                <a:gd name="T25" fmla="*/ 2648 h 3615"/>
                <a:gd name="T26" fmla="*/ 3516 w 3617"/>
                <a:gd name="T27" fmla="*/ 2406 h 3615"/>
                <a:gd name="T28" fmla="*/ 3584 w 3617"/>
                <a:gd name="T29" fmla="*/ 2153 h 3615"/>
                <a:gd name="T30" fmla="*/ 3615 w 3617"/>
                <a:gd name="T31" fmla="*/ 1894 h 3615"/>
                <a:gd name="T32" fmla="*/ 3609 w 3617"/>
                <a:gd name="T33" fmla="*/ 1634 h 3615"/>
                <a:gd name="T34" fmla="*/ 3565 w 3617"/>
                <a:gd name="T35" fmla="*/ 1377 h 3615"/>
                <a:gd name="T36" fmla="*/ 3484 w 3617"/>
                <a:gd name="T37" fmla="*/ 1128 h 3615"/>
                <a:gd name="T38" fmla="*/ 3366 w 3617"/>
                <a:gd name="T39" fmla="*/ 889 h 3615"/>
                <a:gd name="T40" fmla="*/ 3211 w 3617"/>
                <a:gd name="T41" fmla="*/ 667 h 3615"/>
                <a:gd name="T42" fmla="*/ 3020 w 3617"/>
                <a:gd name="T43" fmla="*/ 465 h 3615"/>
                <a:gd name="T44" fmla="*/ 2804 w 3617"/>
                <a:gd name="T45" fmla="*/ 297 h 3615"/>
                <a:gd name="T46" fmla="*/ 2570 w 3617"/>
                <a:gd name="T47" fmla="*/ 167 h 3615"/>
                <a:gd name="T48" fmla="*/ 2323 w 3617"/>
                <a:gd name="T49" fmla="*/ 74 h 3615"/>
                <a:gd name="T50" fmla="*/ 2069 w 3617"/>
                <a:gd name="T51" fmla="*/ 18 h 3615"/>
                <a:gd name="T52" fmla="*/ 1809 w 3617"/>
                <a:gd name="T53" fmla="*/ 0 h 3615"/>
                <a:gd name="T54" fmla="*/ 1549 w 3617"/>
                <a:gd name="T55" fmla="*/ 18 h 3615"/>
                <a:gd name="T56" fmla="*/ 1294 w 3617"/>
                <a:gd name="T57" fmla="*/ 74 h 3615"/>
                <a:gd name="T58" fmla="*/ 1047 w 3617"/>
                <a:gd name="T59" fmla="*/ 167 h 3615"/>
                <a:gd name="T60" fmla="*/ 813 w 3617"/>
                <a:gd name="T61" fmla="*/ 297 h 3615"/>
                <a:gd name="T62" fmla="*/ 597 w 3617"/>
                <a:gd name="T63" fmla="*/ 465 h 3615"/>
                <a:gd name="T64" fmla="*/ 405 w 3617"/>
                <a:gd name="T65" fmla="*/ 667 h 3615"/>
                <a:gd name="T66" fmla="*/ 251 w 3617"/>
                <a:gd name="T67" fmla="*/ 889 h 3615"/>
                <a:gd name="T68" fmla="*/ 132 w 3617"/>
                <a:gd name="T69" fmla="*/ 1128 h 3615"/>
                <a:gd name="T70" fmla="*/ 52 w 3617"/>
                <a:gd name="T71" fmla="*/ 1377 h 3615"/>
                <a:gd name="T72" fmla="*/ 8 w 3617"/>
                <a:gd name="T73" fmla="*/ 1634 h 3615"/>
                <a:gd name="T74" fmla="*/ 2 w 3617"/>
                <a:gd name="T75" fmla="*/ 1894 h 3615"/>
                <a:gd name="T76" fmla="*/ 34 w 3617"/>
                <a:gd name="T77" fmla="*/ 2153 h 3615"/>
                <a:gd name="T78" fmla="*/ 102 w 3617"/>
                <a:gd name="T79" fmla="*/ 2406 h 3615"/>
                <a:gd name="T80" fmla="*/ 207 w 3617"/>
                <a:gd name="T81" fmla="*/ 2648 h 3615"/>
                <a:gd name="T82" fmla="*/ 349 w 3617"/>
                <a:gd name="T83" fmla="*/ 2877 h 3615"/>
                <a:gd name="T84" fmla="*/ 530 w 3617"/>
                <a:gd name="T85" fmla="*/ 3086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7" h="3615">
                  <a:moveTo>
                    <a:pt x="530" y="3086"/>
                  </a:moveTo>
                  <a:lnTo>
                    <a:pt x="597" y="3150"/>
                  </a:lnTo>
                  <a:lnTo>
                    <a:pt x="667" y="3209"/>
                  </a:lnTo>
                  <a:lnTo>
                    <a:pt x="739" y="3265"/>
                  </a:lnTo>
                  <a:lnTo>
                    <a:pt x="813" y="3317"/>
                  </a:lnTo>
                  <a:lnTo>
                    <a:pt x="890" y="3365"/>
                  </a:lnTo>
                  <a:lnTo>
                    <a:pt x="968" y="3408"/>
                  </a:lnTo>
                  <a:lnTo>
                    <a:pt x="1047" y="3448"/>
                  </a:lnTo>
                  <a:lnTo>
                    <a:pt x="1128" y="3482"/>
                  </a:lnTo>
                  <a:lnTo>
                    <a:pt x="1210" y="3514"/>
                  </a:lnTo>
                  <a:lnTo>
                    <a:pt x="1294" y="3540"/>
                  </a:lnTo>
                  <a:lnTo>
                    <a:pt x="1378" y="3564"/>
                  </a:lnTo>
                  <a:lnTo>
                    <a:pt x="1463" y="3582"/>
                  </a:lnTo>
                  <a:lnTo>
                    <a:pt x="1549" y="3596"/>
                  </a:lnTo>
                  <a:lnTo>
                    <a:pt x="1635" y="3607"/>
                  </a:lnTo>
                  <a:lnTo>
                    <a:pt x="1721" y="3613"/>
                  </a:lnTo>
                  <a:lnTo>
                    <a:pt x="1809" y="3615"/>
                  </a:lnTo>
                  <a:lnTo>
                    <a:pt x="1895" y="3613"/>
                  </a:lnTo>
                  <a:lnTo>
                    <a:pt x="1982" y="3607"/>
                  </a:lnTo>
                  <a:lnTo>
                    <a:pt x="2069" y="3596"/>
                  </a:lnTo>
                  <a:lnTo>
                    <a:pt x="2154" y="3582"/>
                  </a:lnTo>
                  <a:lnTo>
                    <a:pt x="2239" y="3564"/>
                  </a:lnTo>
                  <a:lnTo>
                    <a:pt x="2323" y="3540"/>
                  </a:lnTo>
                  <a:lnTo>
                    <a:pt x="2407" y="3514"/>
                  </a:lnTo>
                  <a:lnTo>
                    <a:pt x="2489" y="3482"/>
                  </a:lnTo>
                  <a:lnTo>
                    <a:pt x="2570" y="3448"/>
                  </a:lnTo>
                  <a:lnTo>
                    <a:pt x="2649" y="3408"/>
                  </a:lnTo>
                  <a:lnTo>
                    <a:pt x="2728" y="3365"/>
                  </a:lnTo>
                  <a:lnTo>
                    <a:pt x="2804" y="3317"/>
                  </a:lnTo>
                  <a:lnTo>
                    <a:pt x="2878" y="3265"/>
                  </a:lnTo>
                  <a:lnTo>
                    <a:pt x="2950" y="3209"/>
                  </a:lnTo>
                  <a:lnTo>
                    <a:pt x="3020" y="3150"/>
                  </a:lnTo>
                  <a:lnTo>
                    <a:pt x="3087" y="3086"/>
                  </a:lnTo>
                  <a:lnTo>
                    <a:pt x="3151" y="3019"/>
                  </a:lnTo>
                  <a:lnTo>
                    <a:pt x="3211" y="2949"/>
                  </a:lnTo>
                  <a:lnTo>
                    <a:pt x="3267" y="2877"/>
                  </a:lnTo>
                  <a:lnTo>
                    <a:pt x="3319" y="2802"/>
                  </a:lnTo>
                  <a:lnTo>
                    <a:pt x="3366" y="2726"/>
                  </a:lnTo>
                  <a:lnTo>
                    <a:pt x="3410" y="2648"/>
                  </a:lnTo>
                  <a:lnTo>
                    <a:pt x="3450" y="2569"/>
                  </a:lnTo>
                  <a:lnTo>
                    <a:pt x="3484" y="2488"/>
                  </a:lnTo>
                  <a:lnTo>
                    <a:pt x="3516" y="2406"/>
                  </a:lnTo>
                  <a:lnTo>
                    <a:pt x="3542" y="2322"/>
                  </a:lnTo>
                  <a:lnTo>
                    <a:pt x="3565" y="2238"/>
                  </a:lnTo>
                  <a:lnTo>
                    <a:pt x="3584" y="2153"/>
                  </a:lnTo>
                  <a:lnTo>
                    <a:pt x="3598" y="2068"/>
                  </a:lnTo>
                  <a:lnTo>
                    <a:pt x="3609" y="1981"/>
                  </a:lnTo>
                  <a:lnTo>
                    <a:pt x="3615" y="1894"/>
                  </a:lnTo>
                  <a:lnTo>
                    <a:pt x="3617" y="1808"/>
                  </a:lnTo>
                  <a:lnTo>
                    <a:pt x="3615" y="1720"/>
                  </a:lnTo>
                  <a:lnTo>
                    <a:pt x="3609" y="1634"/>
                  </a:lnTo>
                  <a:lnTo>
                    <a:pt x="3598" y="1548"/>
                  </a:lnTo>
                  <a:lnTo>
                    <a:pt x="3584" y="1463"/>
                  </a:lnTo>
                  <a:lnTo>
                    <a:pt x="3565" y="1377"/>
                  </a:lnTo>
                  <a:lnTo>
                    <a:pt x="3542" y="1293"/>
                  </a:lnTo>
                  <a:lnTo>
                    <a:pt x="3516" y="1210"/>
                  </a:lnTo>
                  <a:lnTo>
                    <a:pt x="3484" y="1128"/>
                  </a:lnTo>
                  <a:lnTo>
                    <a:pt x="3450" y="1046"/>
                  </a:lnTo>
                  <a:lnTo>
                    <a:pt x="3410" y="967"/>
                  </a:lnTo>
                  <a:lnTo>
                    <a:pt x="3366" y="889"/>
                  </a:lnTo>
                  <a:lnTo>
                    <a:pt x="3319" y="813"/>
                  </a:lnTo>
                  <a:lnTo>
                    <a:pt x="3267" y="739"/>
                  </a:lnTo>
                  <a:lnTo>
                    <a:pt x="3211" y="667"/>
                  </a:lnTo>
                  <a:lnTo>
                    <a:pt x="3151" y="597"/>
                  </a:lnTo>
                  <a:lnTo>
                    <a:pt x="3087" y="530"/>
                  </a:lnTo>
                  <a:lnTo>
                    <a:pt x="3020" y="465"/>
                  </a:lnTo>
                  <a:lnTo>
                    <a:pt x="2950" y="405"/>
                  </a:lnTo>
                  <a:lnTo>
                    <a:pt x="2878" y="349"/>
                  </a:lnTo>
                  <a:lnTo>
                    <a:pt x="2804" y="297"/>
                  </a:lnTo>
                  <a:lnTo>
                    <a:pt x="2728" y="251"/>
                  </a:lnTo>
                  <a:lnTo>
                    <a:pt x="2649" y="207"/>
                  </a:lnTo>
                  <a:lnTo>
                    <a:pt x="2570" y="167"/>
                  </a:lnTo>
                  <a:lnTo>
                    <a:pt x="2489" y="132"/>
                  </a:lnTo>
                  <a:lnTo>
                    <a:pt x="2407" y="102"/>
                  </a:lnTo>
                  <a:lnTo>
                    <a:pt x="2323" y="74"/>
                  </a:lnTo>
                  <a:lnTo>
                    <a:pt x="2239" y="52"/>
                  </a:lnTo>
                  <a:lnTo>
                    <a:pt x="2154" y="33"/>
                  </a:lnTo>
                  <a:lnTo>
                    <a:pt x="2069" y="18"/>
                  </a:lnTo>
                  <a:lnTo>
                    <a:pt x="1982" y="8"/>
                  </a:lnTo>
                  <a:lnTo>
                    <a:pt x="1895" y="2"/>
                  </a:lnTo>
                  <a:lnTo>
                    <a:pt x="1809" y="0"/>
                  </a:lnTo>
                  <a:lnTo>
                    <a:pt x="1721" y="2"/>
                  </a:lnTo>
                  <a:lnTo>
                    <a:pt x="1635" y="8"/>
                  </a:lnTo>
                  <a:lnTo>
                    <a:pt x="1549" y="18"/>
                  </a:lnTo>
                  <a:lnTo>
                    <a:pt x="1463" y="33"/>
                  </a:lnTo>
                  <a:lnTo>
                    <a:pt x="1378" y="52"/>
                  </a:lnTo>
                  <a:lnTo>
                    <a:pt x="1294" y="74"/>
                  </a:lnTo>
                  <a:lnTo>
                    <a:pt x="1210" y="102"/>
                  </a:lnTo>
                  <a:lnTo>
                    <a:pt x="1128" y="132"/>
                  </a:lnTo>
                  <a:lnTo>
                    <a:pt x="1047" y="167"/>
                  </a:lnTo>
                  <a:lnTo>
                    <a:pt x="968" y="207"/>
                  </a:lnTo>
                  <a:lnTo>
                    <a:pt x="890" y="251"/>
                  </a:lnTo>
                  <a:lnTo>
                    <a:pt x="813" y="297"/>
                  </a:lnTo>
                  <a:lnTo>
                    <a:pt x="739" y="349"/>
                  </a:lnTo>
                  <a:lnTo>
                    <a:pt x="667" y="405"/>
                  </a:lnTo>
                  <a:lnTo>
                    <a:pt x="597" y="465"/>
                  </a:lnTo>
                  <a:lnTo>
                    <a:pt x="530" y="530"/>
                  </a:lnTo>
                  <a:lnTo>
                    <a:pt x="466" y="597"/>
                  </a:lnTo>
                  <a:lnTo>
                    <a:pt x="405" y="667"/>
                  </a:lnTo>
                  <a:lnTo>
                    <a:pt x="349" y="739"/>
                  </a:lnTo>
                  <a:lnTo>
                    <a:pt x="298" y="813"/>
                  </a:lnTo>
                  <a:lnTo>
                    <a:pt x="251" y="889"/>
                  </a:lnTo>
                  <a:lnTo>
                    <a:pt x="207" y="967"/>
                  </a:lnTo>
                  <a:lnTo>
                    <a:pt x="168" y="1046"/>
                  </a:lnTo>
                  <a:lnTo>
                    <a:pt x="132" y="1128"/>
                  </a:lnTo>
                  <a:lnTo>
                    <a:pt x="102" y="1210"/>
                  </a:lnTo>
                  <a:lnTo>
                    <a:pt x="74" y="1293"/>
                  </a:lnTo>
                  <a:lnTo>
                    <a:pt x="52" y="1377"/>
                  </a:lnTo>
                  <a:lnTo>
                    <a:pt x="34" y="1463"/>
                  </a:lnTo>
                  <a:lnTo>
                    <a:pt x="18" y="1548"/>
                  </a:lnTo>
                  <a:lnTo>
                    <a:pt x="8" y="1634"/>
                  </a:lnTo>
                  <a:lnTo>
                    <a:pt x="2" y="1720"/>
                  </a:lnTo>
                  <a:lnTo>
                    <a:pt x="0" y="1808"/>
                  </a:lnTo>
                  <a:lnTo>
                    <a:pt x="2" y="1894"/>
                  </a:lnTo>
                  <a:lnTo>
                    <a:pt x="8" y="1981"/>
                  </a:lnTo>
                  <a:lnTo>
                    <a:pt x="18" y="2068"/>
                  </a:lnTo>
                  <a:lnTo>
                    <a:pt x="34" y="2153"/>
                  </a:lnTo>
                  <a:lnTo>
                    <a:pt x="52" y="2238"/>
                  </a:lnTo>
                  <a:lnTo>
                    <a:pt x="74" y="2322"/>
                  </a:lnTo>
                  <a:lnTo>
                    <a:pt x="102" y="2406"/>
                  </a:lnTo>
                  <a:lnTo>
                    <a:pt x="132" y="2488"/>
                  </a:lnTo>
                  <a:lnTo>
                    <a:pt x="168" y="2569"/>
                  </a:lnTo>
                  <a:lnTo>
                    <a:pt x="207" y="2648"/>
                  </a:lnTo>
                  <a:lnTo>
                    <a:pt x="251" y="2726"/>
                  </a:lnTo>
                  <a:lnTo>
                    <a:pt x="298" y="2802"/>
                  </a:lnTo>
                  <a:lnTo>
                    <a:pt x="349" y="2877"/>
                  </a:lnTo>
                  <a:lnTo>
                    <a:pt x="405" y="2949"/>
                  </a:lnTo>
                  <a:lnTo>
                    <a:pt x="465" y="3019"/>
                  </a:lnTo>
                  <a:lnTo>
                    <a:pt x="530" y="3086"/>
                  </a:lnTo>
                  <a:close/>
                </a:path>
              </a:pathLst>
            </a:custGeom>
            <a:grp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Calibri" panose="020F0502020204030204" pitchFamily="34" charset="0"/>
                  <a:cs typeface="+mn-ea"/>
                  <a:sym typeface="Calibri" panose="020F0502020204030204" pitchFamily="34" charset="0"/>
                </a:rPr>
                <a:t>1</a:t>
              </a:r>
              <a:endParaRPr lang="en-US" altLang="zh-CN" sz="240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8" name="išľíďè"/>
          <p:cNvSpPr/>
          <p:nvPr/>
        </p:nvSpPr>
        <p:spPr bwMode="auto">
          <a:xfrm>
            <a:off x="7994650" y="1898015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修改数据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个人资料修改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密码修改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išľíďè"/>
          <p:cNvSpPr/>
          <p:nvPr/>
        </p:nvSpPr>
        <p:spPr bwMode="auto">
          <a:xfrm>
            <a:off x="770255" y="1898650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在登录页面中输入教职工账号即可登录教职工系统页面。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išľíďè"/>
          <p:cNvSpPr/>
          <p:nvPr/>
        </p:nvSpPr>
        <p:spPr bwMode="auto">
          <a:xfrm>
            <a:off x="7994650" y="4575175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学生管理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选课学生成绩管理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出学生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退出登录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išľíďè"/>
          <p:cNvSpPr/>
          <p:nvPr/>
        </p:nvSpPr>
        <p:spPr bwMode="auto">
          <a:xfrm>
            <a:off x="770255" y="4575809"/>
            <a:ext cx="3320415" cy="17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noProof="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课程管理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lvl="0" algn="r" defTabSz="913765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sz="1400" dirty="0"/>
              <a:t>发布课程 </a:t>
            </a:r>
            <a:endParaRPr lang="en-US" altLang="zh-CN" sz="1400" dirty="0"/>
          </a:p>
          <a:p>
            <a:pPr lvl="0" algn="r" defTabSz="913765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sz="1400" dirty="0"/>
              <a:t>            课程资料修改</a:t>
            </a:r>
            <a:endParaRPr lang="en-US" altLang="zh-CN" sz="1400" dirty="0"/>
          </a:p>
          <a:p>
            <a:pPr lvl="0" algn="r" defTabSz="913765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sz="1400" dirty="0"/>
              <a:t>课程删除</a:t>
            </a:r>
            <a:endParaRPr lang="en-US" altLang="zh-CN" sz="1400" dirty="0"/>
          </a:p>
          <a:p>
            <a:pPr lvl="0" algn="r" defTabSz="913765">
              <a:lnSpc>
                <a:spcPct val="140000"/>
              </a:lnSpc>
              <a:spcBef>
                <a:spcPct val="0"/>
              </a:spcBef>
              <a:defRPr/>
            </a:pPr>
            <a:r>
              <a:rPr lang="zh-CN" altLang="en-US" sz="1400" dirty="0"/>
              <a:t>                     课程管理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项目介绍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999254" y="1737565"/>
            <a:ext cx="4544232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99254" y="1061067"/>
            <a:ext cx="2085847" cy="6167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200000"/>
              </a:lnSpc>
            </a:pPr>
            <a:r>
              <a:rPr lang="zh-CN" altLang="en-US" sz="20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教职工系统</a:t>
            </a:r>
            <a:endParaRPr lang="en-US" altLang="zh-CN" sz="14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9" grpId="0"/>
      <p:bldP spid="10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r="20935"/>
          <a:stretch>
            <a:fillRect/>
          </a:stretch>
        </p:blipFill>
        <p:spPr>
          <a:xfrm>
            <a:off x="6198213" y="0"/>
            <a:ext cx="5993790" cy="6879491"/>
          </a:xfrm>
          <a:custGeom>
            <a:avLst/>
            <a:gdLst>
              <a:gd name="connsiteX0" fmla="*/ 3093062 w 9226275"/>
              <a:gd name="connsiteY0" fmla="*/ 0 h 6879491"/>
              <a:gd name="connsiteX1" fmla="*/ 9226275 w 9226275"/>
              <a:gd name="connsiteY1" fmla="*/ 0 h 6879491"/>
              <a:gd name="connsiteX2" fmla="*/ 9226275 w 9226275"/>
              <a:gd name="connsiteY2" fmla="*/ 6879491 h 6879491"/>
              <a:gd name="connsiteX3" fmla="*/ 0 w 9226275"/>
              <a:gd name="connsiteY3" fmla="*/ 6879491 h 687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275" h="6879491">
                <a:moveTo>
                  <a:pt x="3093062" y="0"/>
                </a:moveTo>
                <a:lnTo>
                  <a:pt x="9226275" y="0"/>
                </a:lnTo>
                <a:lnTo>
                  <a:pt x="9226275" y="6879491"/>
                </a:lnTo>
                <a:lnTo>
                  <a:pt x="0" y="6879491"/>
                </a:lnTo>
                <a:close/>
              </a:path>
            </a:pathLst>
          </a:custGeom>
        </p:spPr>
      </p:pic>
      <p:sp>
        <p:nvSpPr>
          <p:cNvPr id="10" name="平行四边形 9"/>
          <p:cNvSpPr/>
          <p:nvPr/>
        </p:nvSpPr>
        <p:spPr>
          <a:xfrm rot="17211498">
            <a:off x="4143197" y="4056146"/>
            <a:ext cx="5534158" cy="238279"/>
          </a:xfrm>
          <a:prstGeom prst="parallelogram">
            <a:avLst>
              <a:gd name="adj" fmla="val 132064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5860" y="2989967"/>
            <a:ext cx="5628740" cy="1648085"/>
            <a:chOff x="5693351" y="2126885"/>
            <a:chExt cx="5628740" cy="1648085"/>
          </a:xfrm>
        </p:grpSpPr>
        <p:sp>
          <p:nvSpPr>
            <p:cNvPr id="12" name="矩形 259"/>
            <p:cNvSpPr>
              <a:spLocks noChangeArrowheads="1"/>
            </p:cNvSpPr>
            <p:nvPr/>
          </p:nvSpPr>
          <p:spPr bwMode="auto">
            <a:xfrm>
              <a:off x="5693351" y="2126885"/>
              <a:ext cx="5479136" cy="135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457200">
                <a:buFont typeface="Arial" panose="020B0604020202020204" pitchFamily="34" charset="0"/>
                <a:buNone/>
              </a:pPr>
              <a:r>
                <a:rPr lang="zh-CN" altLang="en-US" sz="8800" spc="300" dirty="0">
                  <a:solidFill>
                    <a:schemeClr val="accent3">
                      <a:lumMod val="75000"/>
                    </a:schemeClr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功能分析</a:t>
              </a:r>
              <a:endParaRPr lang="en-US" altLang="zh-CN" sz="8800" spc="300" dirty="0">
                <a:solidFill>
                  <a:schemeClr val="accent3">
                    <a:lumMod val="7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848421" y="377497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accent3">
                      <a:alpha val="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920235" y="1680436"/>
            <a:ext cx="3290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PART 03</a:t>
            </a:r>
            <a:endParaRPr lang="zh-CN" altLang="en-US" sz="6000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/>
          <p:nvPr/>
        </p:nvSpPr>
        <p:spPr bwMode="auto">
          <a:xfrm>
            <a:off x="3924935" y="1335121"/>
            <a:ext cx="1556385" cy="1485265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Freeform 24"/>
          <p:cNvSpPr/>
          <p:nvPr/>
        </p:nvSpPr>
        <p:spPr bwMode="auto">
          <a:xfrm>
            <a:off x="6609080" y="2400016"/>
            <a:ext cx="1557020" cy="152019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Freeform 25"/>
          <p:cNvSpPr/>
          <p:nvPr/>
        </p:nvSpPr>
        <p:spPr bwMode="auto">
          <a:xfrm>
            <a:off x="3914775" y="3509361"/>
            <a:ext cx="1556385" cy="152019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r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Freeform 26"/>
          <p:cNvSpPr/>
          <p:nvPr/>
        </p:nvSpPr>
        <p:spPr bwMode="auto">
          <a:xfrm>
            <a:off x="6605270" y="4472021"/>
            <a:ext cx="1591310" cy="1485265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68580" tIns="34290" rIns="68580" bIns="34290" numCol="1" anchor="b" anchorCtr="0" compatLnSpc="1"/>
          <a:lstStyle/>
          <a:p>
            <a:pPr algn="l"/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81320" y="901416"/>
            <a:ext cx="1107440" cy="5498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2286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7" name="文本框 37"/>
          <p:cNvSpPr txBox="1"/>
          <p:nvPr/>
        </p:nvSpPr>
        <p:spPr>
          <a:xfrm>
            <a:off x="5802496" y="180375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8" name="文本框 110"/>
          <p:cNvSpPr txBox="1"/>
          <p:nvPr/>
        </p:nvSpPr>
        <p:spPr>
          <a:xfrm>
            <a:off x="5802496" y="286420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9" name="文本框 111"/>
          <p:cNvSpPr txBox="1"/>
          <p:nvPr/>
        </p:nvSpPr>
        <p:spPr>
          <a:xfrm>
            <a:off x="5802496" y="394497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文本框 112"/>
          <p:cNvSpPr txBox="1"/>
          <p:nvPr/>
        </p:nvSpPr>
        <p:spPr>
          <a:xfrm>
            <a:off x="5802496" y="4936841"/>
            <a:ext cx="60198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8073820" y="1119432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学生系统页面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l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在输入学生账号后进入的主页面，拥有各项功能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1" name="išľíďè"/>
          <p:cNvSpPr/>
          <p:nvPr/>
        </p:nvSpPr>
        <p:spPr bwMode="auto">
          <a:xfrm>
            <a:off x="604520" y="1136366"/>
            <a:ext cx="3320415" cy="13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marR="0" lvl="0" indent="-28575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"/>
              <a:defRPr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登录页面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  <a:p>
            <a:pPr marR="0" lvl="0" indent="0" algn="r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输入学生或教师账号可登录不同的页面获得不同的服务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73096" y="342524"/>
            <a:ext cx="345916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600" b="1" dirty="0">
                <a:latin typeface="Calibri" panose="020F0502020204030204" pitchFamily="34" charset="0"/>
                <a:cs typeface="+mn-ea"/>
                <a:sym typeface="Calibri" panose="020F0502020204030204" pitchFamily="34" charset="0"/>
              </a:rPr>
              <a:t>功能分析</a:t>
            </a:r>
            <a:endParaRPr lang="zh-CN" altLang="en-US" sz="3600" b="1" dirty="0">
              <a:latin typeface="Calibri" panose="020F0502020204030204" pitchFamily="34" charset="0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1" y="2471136"/>
            <a:ext cx="5292745" cy="33592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63" y="2514518"/>
            <a:ext cx="5455961" cy="344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8" grpId="0" bldLvl="0" animBg="1"/>
      <p:bldP spid="27" grpId="0"/>
      <p:bldP spid="28" grpId="0"/>
      <p:bldP spid="29" grpId="0"/>
      <p:bldP spid="30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办公资源网：www.bangongziyuan.com">
  <a:themeElements>
    <a:clrScheme name="字幕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F6AA0"/>
      </a:accent1>
      <a:accent2>
        <a:srgbClr val="B4ACE2"/>
      </a:accent2>
      <a:accent3>
        <a:srgbClr val="CCCBE5"/>
      </a:accent3>
      <a:accent4>
        <a:srgbClr val="91A1DC"/>
      </a:accent4>
      <a:accent5>
        <a:srgbClr val="5F7BD3"/>
      </a:accent5>
      <a:accent6>
        <a:srgbClr val="3A58B2"/>
      </a:accent6>
      <a:hlink>
        <a:srgbClr val="7F6AA0"/>
      </a:hlink>
      <a:folHlink>
        <a:srgbClr val="BFBFBF"/>
      </a:folHlink>
    </a:clrScheme>
    <a:fontScheme name="自定义 1">
      <a:majorFont>
        <a:latin typeface="Calibri"/>
        <a:ea typeface="阿里巴巴普惠体 B"/>
        <a:cs typeface=""/>
      </a:majorFont>
      <a:minorFont>
        <a:latin typeface="Calibri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字幕">
    <a:dk1>
      <a:srgbClr val="000000"/>
    </a:dk1>
    <a:lt1>
      <a:srgbClr val="FFFFFF"/>
    </a:lt1>
    <a:dk2>
      <a:srgbClr val="778495"/>
    </a:dk2>
    <a:lt2>
      <a:srgbClr val="F0F0F0"/>
    </a:lt2>
    <a:accent1>
      <a:srgbClr val="7F6AA0"/>
    </a:accent1>
    <a:accent2>
      <a:srgbClr val="B4ACE2"/>
    </a:accent2>
    <a:accent3>
      <a:srgbClr val="CCCBE5"/>
    </a:accent3>
    <a:accent4>
      <a:srgbClr val="91A1DC"/>
    </a:accent4>
    <a:accent5>
      <a:srgbClr val="5F7BD3"/>
    </a:accent5>
    <a:accent6>
      <a:srgbClr val="3A58B2"/>
    </a:accent6>
    <a:hlink>
      <a:srgbClr val="7F6AA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1978</Words>
  <Application>WPS 演示</Application>
  <PresentationFormat>宽屏</PresentationFormat>
  <Paragraphs>358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宋体</vt:lpstr>
      <vt:lpstr>Wingdings</vt:lpstr>
      <vt:lpstr>Roboto</vt:lpstr>
      <vt:lpstr>Verdana</vt:lpstr>
      <vt:lpstr>思源黑体 CN Regular</vt:lpstr>
      <vt:lpstr>黑体</vt:lpstr>
      <vt:lpstr>Calibri</vt:lpstr>
      <vt:lpstr>阿里巴巴普惠体 B</vt:lpstr>
      <vt:lpstr>Calibri Light</vt:lpstr>
      <vt:lpstr>Symbol</vt:lpstr>
      <vt:lpstr>微软雅黑</vt:lpstr>
      <vt:lpstr>Wingdings</vt:lpstr>
      <vt:lpstr>Arial Unicode MS</vt:lpstr>
      <vt:lpstr>League Gothic Regular</vt:lpstr>
      <vt:lpstr>Segoe Print</vt:lpstr>
      <vt:lpstr>办公资源网：www.bangongziyuan.com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HUDun</dc:creator>
  <cp:lastModifiedBy>孟秋廿九</cp:lastModifiedBy>
  <cp:revision>105</cp:revision>
  <dcterms:created xsi:type="dcterms:W3CDTF">2020-12-07T09:07:00Z</dcterms:created>
  <dcterms:modified xsi:type="dcterms:W3CDTF">2021-09-30T01:34:27Z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4BF6F731191B48E7B9A8AC362C024A94</vt:lpwstr>
  </property>
  <property fmtid="{D5CDD505-2E9C-101B-9397-08002B2CF9AE}" pid="3" name="KSOProductBuildVer">
    <vt:lpwstr>2052-11.1.0.10938</vt:lpwstr>
  </property>
</Properties>
</file>